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313" r:id="rId3"/>
    <p:sldId id="386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9" r:id="rId15"/>
    <p:sldId id="400" r:id="rId16"/>
    <p:sldId id="401" r:id="rId17"/>
  </p:sldIdLst>
  <p:sldSz cx="12192000" cy="6858000"/>
  <p:notesSz cx="7104063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heSansOffice" panose="020B060402020202020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stiegsfolie" id="{BEDB603A-4BCD-44AC-BE1E-15286EA6DE30}">
          <p14:sldIdLst>
            <p14:sldId id="313"/>
            <p14:sldId id="386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9"/>
            <p14:sldId id="400"/>
            <p14:sldId id="4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7602EC-21F1-CD91-0E22-627ED46E3F31}" name="Anja Kunze" initials="AK" userId="S::anja.mauerhoefer@ruderverband.onmicrosoft.com::f3a3fe93-b66e-4507-b5e7-54bd94031a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C35"/>
    <a:srgbClr val="A61A7E"/>
    <a:srgbClr val="A73F67"/>
    <a:srgbClr val="3865B6"/>
    <a:srgbClr val="8ED2CA"/>
    <a:srgbClr val="1047C2"/>
    <a:srgbClr val="084486"/>
    <a:srgbClr val="E08E20"/>
    <a:srgbClr val="D8300E"/>
    <a:srgbClr val="5B8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90774-B1A3-425B-B261-6F11A2318837}" v="1" dt="2022-05-17T20:18:09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0" autoAdjust="0"/>
    <p:restoredTop sz="95662" autoAdjust="0"/>
  </p:normalViewPr>
  <p:slideViewPr>
    <p:cSldViewPr snapToGrid="0">
      <p:cViewPr varScale="1">
        <p:scale>
          <a:sx n="121" d="100"/>
          <a:sy n="121" d="100"/>
        </p:scale>
        <p:origin x="4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Stampnik" userId="897beb02-f1a5-4a24-806f-ac51bebc36c3" providerId="ADAL" clId="{4A690774-B1A3-425B-B261-6F11A2318837}"/>
    <pc:docChg chg="custSel addSld delSld modSld modSection">
      <pc:chgData name="Cornelia Stampnik" userId="897beb02-f1a5-4a24-806f-ac51bebc36c3" providerId="ADAL" clId="{4A690774-B1A3-425B-B261-6F11A2318837}" dt="2022-05-17T20:18:35.812" v="132" actId="1076"/>
      <pc:docMkLst>
        <pc:docMk/>
      </pc:docMkLst>
      <pc:sldChg chg="addSp delSp modSp mod">
        <pc:chgData name="Cornelia Stampnik" userId="897beb02-f1a5-4a24-806f-ac51bebc36c3" providerId="ADAL" clId="{4A690774-B1A3-425B-B261-6F11A2318837}" dt="2022-05-17T20:18:35.812" v="132" actId="1076"/>
        <pc:sldMkLst>
          <pc:docMk/>
          <pc:sldMk cId="2853945631" sldId="256"/>
        </pc:sldMkLst>
        <pc:picChg chg="add mod modCrop">
          <ac:chgData name="Cornelia Stampnik" userId="897beb02-f1a5-4a24-806f-ac51bebc36c3" providerId="ADAL" clId="{4A690774-B1A3-425B-B261-6F11A2318837}" dt="2022-05-17T20:18:35.812" v="132" actId="1076"/>
          <ac:picMkLst>
            <pc:docMk/>
            <pc:sldMk cId="2853945631" sldId="256"/>
            <ac:picMk id="2" creationId="{D47C0A3E-B514-3DC6-017C-C5B5CA232E99}"/>
          </ac:picMkLst>
        </pc:picChg>
        <pc:picChg chg="del">
          <ac:chgData name="Cornelia Stampnik" userId="897beb02-f1a5-4a24-806f-ac51bebc36c3" providerId="ADAL" clId="{4A690774-B1A3-425B-B261-6F11A2318837}" dt="2022-05-17T20:17:30.475" v="128" actId="478"/>
          <ac:picMkLst>
            <pc:docMk/>
            <pc:sldMk cId="2853945631" sldId="256"/>
            <ac:picMk id="6" creationId="{052E0E9F-8DF8-3110-5C7A-80F53715C2F8}"/>
          </ac:picMkLst>
        </pc:picChg>
      </pc:sldChg>
      <pc:sldChg chg="del">
        <pc:chgData name="Cornelia Stampnik" userId="897beb02-f1a5-4a24-806f-ac51bebc36c3" providerId="ADAL" clId="{4A690774-B1A3-425B-B261-6F11A2318837}" dt="2022-05-17T13:10:58.251" v="15" actId="2696"/>
        <pc:sldMkLst>
          <pc:docMk/>
          <pc:sldMk cId="467090767" sldId="291"/>
        </pc:sldMkLst>
      </pc:sldChg>
      <pc:sldChg chg="del">
        <pc:chgData name="Cornelia Stampnik" userId="897beb02-f1a5-4a24-806f-ac51bebc36c3" providerId="ADAL" clId="{4A690774-B1A3-425B-B261-6F11A2318837}" dt="2022-05-17T13:12:26.930" v="26" actId="2696"/>
        <pc:sldMkLst>
          <pc:docMk/>
          <pc:sldMk cId="3427143981" sldId="295"/>
        </pc:sldMkLst>
      </pc:sldChg>
      <pc:sldChg chg="del">
        <pc:chgData name="Cornelia Stampnik" userId="897beb02-f1a5-4a24-806f-ac51bebc36c3" providerId="ADAL" clId="{4A690774-B1A3-425B-B261-6F11A2318837}" dt="2022-05-17T13:12:30.304" v="27" actId="2696"/>
        <pc:sldMkLst>
          <pc:docMk/>
          <pc:sldMk cId="2405591088" sldId="296"/>
        </pc:sldMkLst>
      </pc:sldChg>
      <pc:sldChg chg="modSp mod">
        <pc:chgData name="Cornelia Stampnik" userId="897beb02-f1a5-4a24-806f-ac51bebc36c3" providerId="ADAL" clId="{4A690774-B1A3-425B-B261-6F11A2318837}" dt="2022-05-17T13:12:47.072" v="29" actId="1076"/>
        <pc:sldMkLst>
          <pc:docMk/>
          <pc:sldMk cId="786965818" sldId="316"/>
        </pc:sldMkLst>
        <pc:spChg chg="mod">
          <ac:chgData name="Cornelia Stampnik" userId="897beb02-f1a5-4a24-806f-ac51bebc36c3" providerId="ADAL" clId="{4A690774-B1A3-425B-B261-6F11A2318837}" dt="2022-05-17T13:12:47.072" v="29" actId="1076"/>
          <ac:spMkLst>
            <pc:docMk/>
            <pc:sldMk cId="786965818" sldId="316"/>
            <ac:spMk id="6" creationId="{327AE2D9-B493-3455-62BD-8EF941832BB2}"/>
          </ac:spMkLst>
        </pc:spChg>
      </pc:sldChg>
      <pc:sldChg chg="addSp delSp modSp add mod">
        <pc:chgData name="Cornelia Stampnik" userId="897beb02-f1a5-4a24-806f-ac51bebc36c3" providerId="ADAL" clId="{4A690774-B1A3-425B-B261-6F11A2318837}" dt="2022-05-17T13:13:01.609" v="30" actId="1076"/>
        <pc:sldMkLst>
          <pc:docMk/>
          <pc:sldMk cId="3279616558" sldId="318"/>
        </pc:sldMkLst>
        <pc:spChg chg="add mod">
          <ac:chgData name="Cornelia Stampnik" userId="897beb02-f1a5-4a24-806f-ac51bebc36c3" providerId="ADAL" clId="{4A690774-B1A3-425B-B261-6F11A2318837}" dt="2022-05-17T13:13:01.609" v="30" actId="1076"/>
          <ac:spMkLst>
            <pc:docMk/>
            <pc:sldMk cId="3279616558" sldId="318"/>
            <ac:spMk id="5" creationId="{5272FB89-B18A-9976-B80A-C61EDEDAE802}"/>
          </ac:spMkLst>
        </pc:spChg>
        <pc:picChg chg="del">
          <ac:chgData name="Cornelia Stampnik" userId="897beb02-f1a5-4a24-806f-ac51bebc36c3" providerId="ADAL" clId="{4A690774-B1A3-425B-B261-6F11A2318837}" dt="2022-05-17T13:09:52.181" v="1" actId="478"/>
          <ac:picMkLst>
            <pc:docMk/>
            <pc:sldMk cId="3279616558" sldId="318"/>
            <ac:picMk id="3" creationId="{1345CCA2-591C-DCBC-A931-A59FCF29DA8F}"/>
          </ac:picMkLst>
        </pc:picChg>
      </pc:sldChg>
      <pc:sldChg chg="addSp delSp modSp add mod">
        <pc:chgData name="Cornelia Stampnik" userId="897beb02-f1a5-4a24-806f-ac51bebc36c3" providerId="ADAL" clId="{4A690774-B1A3-425B-B261-6F11A2318837}" dt="2022-05-17T13:15:27.348" v="52" actId="255"/>
        <pc:sldMkLst>
          <pc:docMk/>
          <pc:sldMk cId="3035794647" sldId="319"/>
        </pc:sldMkLst>
        <pc:spChg chg="del mod">
          <ac:chgData name="Cornelia Stampnik" userId="897beb02-f1a5-4a24-806f-ac51bebc36c3" providerId="ADAL" clId="{4A690774-B1A3-425B-B261-6F11A2318837}" dt="2022-05-17T13:11:07.062" v="19"/>
          <ac:spMkLst>
            <pc:docMk/>
            <pc:sldMk cId="3035794647" sldId="319"/>
            <ac:spMk id="5" creationId="{5272FB89-B18A-9976-B80A-C61EDEDAE802}"/>
          </ac:spMkLst>
        </pc:spChg>
        <pc:spChg chg="add mod">
          <ac:chgData name="Cornelia Stampnik" userId="897beb02-f1a5-4a24-806f-ac51bebc36c3" providerId="ADAL" clId="{4A690774-B1A3-425B-B261-6F11A2318837}" dt="2022-05-17T13:15:27.348" v="52" actId="255"/>
          <ac:spMkLst>
            <pc:docMk/>
            <pc:sldMk cId="3035794647" sldId="319"/>
            <ac:spMk id="6" creationId="{9C9341F8-5446-164D-88EA-9663173F3CAC}"/>
          </ac:spMkLst>
        </pc:spChg>
      </pc:sldChg>
      <pc:sldChg chg="modSp add mod">
        <pc:chgData name="Cornelia Stampnik" userId="897beb02-f1a5-4a24-806f-ac51bebc36c3" providerId="ADAL" clId="{4A690774-B1A3-425B-B261-6F11A2318837}" dt="2022-05-17T13:17:04.181" v="127" actId="255"/>
        <pc:sldMkLst>
          <pc:docMk/>
          <pc:sldMk cId="1462898238" sldId="320"/>
        </pc:sldMkLst>
        <pc:spChg chg="mod">
          <ac:chgData name="Cornelia Stampnik" userId="897beb02-f1a5-4a24-806f-ac51bebc36c3" providerId="ADAL" clId="{4A690774-B1A3-425B-B261-6F11A2318837}" dt="2022-05-17T13:17:04.181" v="127" actId="255"/>
          <ac:spMkLst>
            <pc:docMk/>
            <pc:sldMk cId="1462898238" sldId="320"/>
            <ac:spMk id="6" creationId="{9C9341F8-5446-164D-88EA-9663173F3CAC}"/>
          </ac:spMkLst>
        </pc:spChg>
      </pc:sldChg>
      <pc:sldChg chg="modSp add mod">
        <pc:chgData name="Cornelia Stampnik" userId="897beb02-f1a5-4a24-806f-ac51bebc36c3" providerId="ADAL" clId="{4A690774-B1A3-425B-B261-6F11A2318837}" dt="2022-05-17T13:16:11.834" v="62" actId="1076"/>
        <pc:sldMkLst>
          <pc:docMk/>
          <pc:sldMk cId="2245839006" sldId="321"/>
        </pc:sldMkLst>
        <pc:spChg chg="mod">
          <ac:chgData name="Cornelia Stampnik" userId="897beb02-f1a5-4a24-806f-ac51bebc36c3" providerId="ADAL" clId="{4A690774-B1A3-425B-B261-6F11A2318837}" dt="2022-05-17T13:16:11.834" v="62" actId="1076"/>
          <ac:spMkLst>
            <pc:docMk/>
            <pc:sldMk cId="2245839006" sldId="321"/>
            <ac:spMk id="6" creationId="{9C9341F8-5446-164D-88EA-9663173F3C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1335B48-E648-488F-AE53-93BB23B6F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9EFC02-6932-401D-96DF-46DF8AA2AB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680E81C6-A33F-40D0-BD6E-765C96CEFF61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0EC168-0BCB-44B9-8CEB-31B1A03984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7ECE76-365B-4C40-A739-5EC67CB63D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4FC9F131-E39A-454D-A476-E2BA60C90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5644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73F79071-8276-4A3C-B011-1B38F59996A0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BA66A9CE-7709-4F27-869B-F9146FC61E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5758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A18BB-2377-4F94-BB3F-2F7009E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253" y="325857"/>
            <a:ext cx="8649330" cy="102316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755A3C-B215-4955-AF12-C380AF601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03252" y="1455318"/>
            <a:ext cx="8649329" cy="4429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5241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FFCFD-1539-4CBD-A3D6-B590AC206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56996"/>
            <a:ext cx="10515600" cy="2341780"/>
          </a:xfrm>
        </p:spPr>
        <p:txBody>
          <a:bodyPr anchor="b"/>
          <a:lstStyle>
            <a:lvl1pPr>
              <a:defRPr sz="6000">
                <a:solidFill>
                  <a:srgbClr val="1369B0"/>
                </a:solidFill>
              </a:defRPr>
            </a:lvl1pPr>
          </a:lstStyle>
          <a:p>
            <a:r>
              <a:rPr lang="de-DE" dirty="0"/>
              <a:t>Thema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CDFFA5-BFAC-437E-9F1F-06433E8FC6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61353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88090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B1DA6-A158-4C32-A843-A46C4B5F8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83" y="325857"/>
            <a:ext cx="8905425" cy="1023168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AD2D1-2937-4C4A-B02E-575121D385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902" y="1397047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20FA35-CEE0-43B1-A076-A57925E832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412533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92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90A64-D77A-418F-BD74-10B7F8CE7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83" y="325857"/>
            <a:ext cx="8905425" cy="10231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C898B-99E1-44E7-934A-3B2CDB84D0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6377" y="1415607"/>
            <a:ext cx="10550106" cy="4277827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819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90A64-D77A-418F-BD74-10B7F8CE7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83" y="325857"/>
            <a:ext cx="8896798" cy="10231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C898B-99E1-44E7-934A-3B2CDB84D0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11433" y="1415607"/>
            <a:ext cx="8310861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Text, Bild oder Grafik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383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88F4B095-7D15-4CEE-9D60-4D99B8F87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983" y="325857"/>
            <a:ext cx="8896798" cy="1023168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18978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2487D37-743E-4019-B678-786F34BD4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967" y="349766"/>
            <a:ext cx="1616133" cy="8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8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147FEB6-8C60-42C5-9662-8A245AA19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00" y="332514"/>
            <a:ext cx="1620000" cy="891000"/>
          </a:xfrm>
          <a:prstGeom prst="rect">
            <a:avLst/>
          </a:prstGeom>
        </p:spPr>
      </p:pic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E280A1AD-CD70-40C8-9C69-F9167336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3" y="325857"/>
            <a:ext cx="10515600" cy="102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4FB61B8-6201-4952-9E93-59F018956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555" y="1415607"/>
            <a:ext cx="9658739" cy="427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50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200" b="1" kern="1200" dirty="0">
          <a:solidFill>
            <a:srgbClr val="1369B0"/>
          </a:solidFill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lang="de-DE" sz="2400" kern="1200" dirty="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lang="de-DE" sz="2000" kern="1200" dirty="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lang="de-DE" sz="1800" kern="1200" dirty="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lang="de-DE" sz="1600" kern="1200" dirty="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lang="de-DE" sz="1400" kern="1200" dirty="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2F8A298-6BF6-437F-85B8-5D80DB0B9A0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00" y="332514"/>
            <a:ext cx="1620000" cy="891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7E4BE0-165F-42B7-B968-EAD71144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3" y="325857"/>
            <a:ext cx="10515600" cy="102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AAC169-1B52-4EE4-9344-3A48A3B7B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345293-B086-42DA-A455-8A307FF2A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1A2683-453E-49ED-918E-F26289BDF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9118-1974-485B-BC45-78C6B665DACB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11E7FB-E0FB-4F13-B67B-162B8D226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75397"/>
          <a:stretch/>
        </p:blipFill>
        <p:spPr>
          <a:xfrm>
            <a:off x="-1" y="5700393"/>
            <a:ext cx="12192001" cy="127472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157818-2E4F-4D24-A6B8-0F11BF2F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555" y="1415607"/>
            <a:ext cx="9658739" cy="427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77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369B0"/>
          </a:solidFill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TheSansOffice" panose="020B050304030206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18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1706B97-CDBF-F50F-D3F0-916F78D0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67" y="1087220"/>
            <a:ext cx="10515600" cy="2341780"/>
          </a:xfrm>
        </p:spPr>
        <p:txBody>
          <a:bodyPr>
            <a:normAutofit/>
          </a:bodyPr>
          <a:lstStyle/>
          <a:p>
            <a:r>
              <a:rPr lang="de-DE" sz="4800" dirty="0"/>
              <a:t>Vereinspreis 2024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0607FA-9B3E-B0DD-21AE-669BD0524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257" y="3686696"/>
            <a:ext cx="10515600" cy="1500187"/>
          </a:xfrm>
        </p:spPr>
        <p:txBody>
          <a:bodyPr>
            <a:noAutofit/>
          </a:bodyPr>
          <a:lstStyle/>
          <a:p>
            <a:r>
              <a:rPr lang="de-DE" dirty="0">
                <a:latin typeface="TheSansOffice" panose="020B0604020202020204" charset="0"/>
                <a:cs typeface="TheSansOffice" panose="020B0604020202020204" charset="0"/>
              </a:rPr>
              <a:t>  </a:t>
            </a:r>
            <a:r>
              <a:rPr lang="de-DE" sz="2800" dirty="0">
                <a:latin typeface="TheSansOffice" panose="020B0604020202020204" charset="0"/>
                <a:cs typeface="TheSansOffice" panose="020B0604020202020204" charset="0"/>
              </a:rPr>
              <a:t>Projekt: </a:t>
            </a:r>
            <a:r>
              <a:rPr lang="de-DE" sz="280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  <a:t>Inklusion oder Integration</a:t>
            </a:r>
            <a:br>
              <a:rPr lang="de-DE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r>
              <a:rPr lang="de-DE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  <a:t>  </a:t>
            </a:r>
            <a:r>
              <a:rPr lang="de-DE" dirty="0">
                <a:latin typeface="TheSansOffice" panose="020B0604020202020204" charset="0"/>
                <a:cs typeface="TheSansOffice" panose="020B0604020202020204" charset="0"/>
              </a:rPr>
              <a:t>Verein: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4723BDB-AFE7-53BB-1065-B5A2CA3C59E5}"/>
              </a:ext>
            </a:extLst>
          </p:cNvPr>
          <p:cNvSpPr txBox="1">
            <a:spLocks/>
          </p:cNvSpPr>
          <p:nvPr/>
        </p:nvSpPr>
        <p:spPr>
          <a:xfrm>
            <a:off x="642433" y="337126"/>
            <a:ext cx="1897117" cy="150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TheSansOffice" panose="020B0604020202020204" charset="0"/>
                <a:cs typeface="TheSansOffice" panose="020B0604020202020204" charset="0"/>
              </a:rPr>
              <a:t>Vereinslogo </a:t>
            </a:r>
          </a:p>
        </p:txBody>
      </p:sp>
    </p:spTree>
    <p:extLst>
      <p:ext uri="{BB962C8B-B14F-4D97-AF65-F5344CB8AC3E}">
        <p14:creationId xmlns:p14="http://schemas.microsoft.com/office/powerpoint/2010/main" val="364850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392052"/>
            <a:ext cx="8896798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Habt ihr Fördermittel beantragt und bekommen?</a:t>
            </a: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9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439348"/>
            <a:ext cx="9455733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nutzt ihr das Projekt für eure </a:t>
            </a: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Öffentlichkeitsarbeit?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5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565472"/>
            <a:ext cx="9455733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Probleme könnt ihr allein nicht bewältigen </a:t>
            </a: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wünscht euch Unterstützung durch Ruderdeutschland? 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4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565472"/>
            <a:ext cx="9455733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Tipps habt ihr für interessierte Vereine?</a:t>
            </a: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7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289575"/>
            <a:ext cx="9455733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sind eure Herzensmomente, die euch und </a:t>
            </a: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Projektbeteiligten glücklich machen?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4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431465"/>
            <a:ext cx="9455733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Fünf</a:t>
            </a: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Argumente: Weshalb lohnt sich ein </a:t>
            </a: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solches Projekt für Rudervereine?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9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242279"/>
            <a:ext cx="8896798" cy="1023168"/>
          </a:xfrm>
        </p:spPr>
        <p:txBody>
          <a:bodyPr>
            <a:noAutofit/>
          </a:bodyPr>
          <a:lstStyle/>
          <a:p>
            <a:br>
              <a:rPr lang="de-DE" sz="2000" dirty="0"/>
            </a:br>
            <a:r>
              <a:rPr lang="de-DE" sz="3200" b="0" dirty="0">
                <a:effectLst/>
                <a:latin typeface="TheSansOffice" panose="020B0604020202020204" charset="0"/>
                <a:cs typeface="TheSansOffice" panose="020B0604020202020204" charset="0"/>
              </a:rPr>
              <a:t>Welche Projekte und/oder Maßnahmen habt ihr </a:t>
            </a:r>
            <a:br>
              <a:rPr lang="de-DE" sz="3200" b="0" dirty="0">
                <a:effectLst/>
                <a:latin typeface="TheSansOffice" panose="020B0604020202020204" charset="0"/>
                <a:cs typeface="TheSansOffice" panose="020B0604020202020204" charset="0"/>
              </a:rPr>
            </a:br>
            <a:r>
              <a:rPr lang="de-DE" sz="3200" b="0" dirty="0">
                <a:effectLst/>
                <a:latin typeface="TheSansOffice" panose="020B0604020202020204" charset="0"/>
                <a:cs typeface="TheSansOffice" panose="020B0604020202020204" charset="0"/>
              </a:rPr>
              <a:t>in e</a:t>
            </a:r>
            <a:r>
              <a:rPr lang="de-DE" sz="3200" b="0" dirty="0">
                <a:latin typeface="TheSansOffice" panose="020B0604020202020204" charset="0"/>
                <a:cs typeface="TheSansOffice" panose="020B0604020202020204" charset="0"/>
              </a:rPr>
              <a:t>u</a:t>
            </a:r>
            <a:r>
              <a:rPr lang="de-DE" sz="3200" b="0" dirty="0">
                <a:effectLst/>
                <a:latin typeface="TheSansOffice" panose="020B0604020202020204" charset="0"/>
                <a:cs typeface="TheSansOffice" panose="020B0604020202020204" charset="0"/>
              </a:rPr>
              <a:t>rem Verein entwickelt? </a:t>
            </a:r>
            <a:r>
              <a:rPr lang="de-DE" sz="3200" b="0" dirty="0">
                <a:latin typeface="TheSansOffice" panose="020B0604020202020204" charset="0"/>
                <a:cs typeface="TheSansOffice" panose="020B0604020202020204" charset="0"/>
              </a:rPr>
              <a:t> 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15254B1-106D-418F-5E7C-8CA76643D77B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1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226513"/>
            <a:ext cx="8896798" cy="1023168"/>
          </a:xfrm>
        </p:spPr>
        <p:txBody>
          <a:bodyPr>
            <a:noAutofit/>
          </a:bodyPr>
          <a:lstStyle/>
          <a:p>
            <a:br>
              <a:rPr lang="de-DE" sz="2800" b="0" dirty="0">
                <a:latin typeface="TheSansOffice" panose="020B0604020202020204" charset="0"/>
                <a:cs typeface="TheSansOffice" panose="020B0604020202020204" charset="0"/>
              </a:rPr>
            </a:br>
            <a:r>
              <a:rPr lang="de-DE" sz="3200" b="0" dirty="0">
                <a:effectLst/>
                <a:latin typeface="TheSansOffice" panose="020B0604020202020204" charset="0"/>
                <a:cs typeface="TheSansOffice" panose="020B0604020202020204" charset="0"/>
              </a:rPr>
              <a:t>Welche Erfahrungswerte habt ihr bereits gemacht?</a:t>
            </a: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2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321106"/>
            <a:ext cx="8896798" cy="1023168"/>
          </a:xfrm>
        </p:spPr>
        <p:txBody>
          <a:bodyPr>
            <a:noAutofit/>
          </a:bodyPr>
          <a:lstStyle/>
          <a:p>
            <a:br>
              <a:rPr lang="de-DE" sz="2800" b="0" dirty="0">
                <a:latin typeface="TheSansOffice" panose="020B0604020202020204" charset="0"/>
                <a:cs typeface="TheSansOffice" panose="020B0604020202020204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geht einfach? </a:t>
            </a: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sind eure Stärken, die ihr nutzt?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0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226513"/>
            <a:ext cx="8896798" cy="1023168"/>
          </a:xfrm>
        </p:spPr>
        <p:txBody>
          <a:bodyPr>
            <a:noAutofit/>
          </a:bodyPr>
          <a:lstStyle/>
          <a:p>
            <a:br>
              <a:rPr lang="de-DE" sz="2800" b="0" dirty="0">
                <a:latin typeface="TheSansOffice" panose="020B0604020202020204" charset="0"/>
                <a:cs typeface="TheSansOffice" panose="020B0604020202020204" charset="0"/>
              </a:rPr>
            </a:br>
            <a:br>
              <a:rPr lang="de-DE" sz="2800" b="0" dirty="0">
                <a:latin typeface="TheSansOffice" panose="020B0604020202020204" charset="0"/>
                <a:cs typeface="TheSansOffice" panose="020B0604020202020204" charset="0"/>
              </a:rPr>
            </a:br>
            <a:br>
              <a:rPr lang="de-DE" sz="2800" b="0" dirty="0">
                <a:latin typeface="TheSansOffice" panose="020B0604020202020204" charset="0"/>
                <a:cs typeface="TheSansOffice" panose="020B0604020202020204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fällt schwer? Wo steht ihr euch selbst im Weg, was sind Schwächen, an denen ihr arbeitet?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7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53" y="407817"/>
            <a:ext cx="8896798" cy="1023168"/>
          </a:xfrm>
        </p:spPr>
        <p:txBody>
          <a:bodyPr>
            <a:noAutofit/>
          </a:bodyPr>
          <a:lstStyle/>
          <a:p>
            <a:br>
              <a:rPr lang="de-DE" sz="2800" b="0" dirty="0">
                <a:latin typeface="TheSansOffice" panose="020B0604020202020204" charset="0"/>
                <a:cs typeface="TheSansOffice" panose="020B0604020202020204" charset="0"/>
              </a:rPr>
            </a:br>
            <a:br>
              <a:rPr lang="de-DE" sz="2800" b="0" dirty="0">
                <a:latin typeface="TheSansOffice" panose="020B0604020202020204" charset="0"/>
                <a:cs typeface="TheSansOffice" panose="020B0604020202020204" charset="0"/>
              </a:rPr>
            </a:br>
            <a:br>
              <a:rPr lang="de-DE" sz="2800" b="0" dirty="0">
                <a:latin typeface="TheSansOffice" panose="020B0604020202020204" charset="0"/>
                <a:cs typeface="TheSansOffice" panose="020B0604020202020204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Vereinbarungen trefft ihr mit dem Vorstand, den anderen Mitgliedern und eurer Zielgruppe?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8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36" y="289576"/>
            <a:ext cx="8896798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Strukturen und Prozesse habt ihr aufgebaut, um das Projekt langfristig im Verein abzusichern?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4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36" y="289576"/>
            <a:ext cx="8896798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Habt ihr Regeln oder eure Satzung im Verein verändert?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2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0C308-89CA-4CFA-BE6E-1E65B697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46" y="321107"/>
            <a:ext cx="8896798" cy="1023168"/>
          </a:xfrm>
        </p:spPr>
        <p:txBody>
          <a:bodyPr>
            <a:noAutofit/>
          </a:bodyPr>
          <a:lstStyle/>
          <a:p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b="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br>
              <a:rPr lang="de-DE" sz="2800" kern="100" dirty="0">
                <a:effectLst/>
                <a:latin typeface="TheSansOffice" panose="020B0604020202020204" charset="0"/>
                <a:ea typeface="Calibri" panose="020F0502020204030204" pitchFamily="34" charset="0"/>
                <a:cs typeface="TheSansOffice" panose="020B0604020202020204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anderen Akteure außerhalb des Vereins </a:t>
            </a:r>
            <a:b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 mit eingebunden?</a:t>
            </a: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b="0" dirty="0">
              <a:latin typeface="TheSansOffice" panose="020B0604020202020204" charset="0"/>
              <a:cs typeface="TheSansOffice" panose="020B060402020202020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C949EAB-7C19-8D8E-98EC-A332188D8543}"/>
              </a:ext>
            </a:extLst>
          </p:cNvPr>
          <p:cNvSpPr txBox="1">
            <a:spLocks/>
          </p:cNvSpPr>
          <p:nvPr/>
        </p:nvSpPr>
        <p:spPr>
          <a:xfrm>
            <a:off x="1115046" y="1903882"/>
            <a:ext cx="10775263" cy="4277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anose="020B050304030206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</a:rPr>
              <a:t>Überschrift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Office" panose="020B0604020202020204" charset="0"/>
                <a:cs typeface="TheSansOffice" panose="020B0604020202020204" charset="0"/>
                <a:sym typeface="Wingdings" panose="05000000000000000000" pitchFamily="2" charset="2"/>
              </a:rPr>
              <a:t> 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de-DE" sz="1800" b="1" dirty="0">
              <a:solidFill>
                <a:schemeClr val="tx1">
                  <a:lumMod val="65000"/>
                  <a:lumOff val="35000"/>
                </a:schemeClr>
              </a:solidFill>
              <a:latin typeface="TheSansOffice" panose="020B0604020202020204" charset="0"/>
              <a:cs typeface="TheSansOffice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br>
              <a:rPr lang="de-DE" sz="1800" dirty="0">
                <a:latin typeface="TheSansOffice" panose="020B0604020202020204" charset="0"/>
                <a:cs typeface="TheSansOffice" panose="020B0604020202020204" charset="0"/>
              </a:rPr>
            </a:br>
            <a:endParaRPr lang="de-DE" sz="1800" dirty="0">
              <a:latin typeface="TheSansOffice" panose="020B0604020202020204" charset="0"/>
              <a:cs typeface="TheSansOffi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95547"/>
      </p:ext>
    </p:extLst>
  </p:cSld>
  <p:clrMapOvr>
    <a:masterClrMapping/>
  </p:clrMapOvr>
</p:sld>
</file>

<file path=ppt/theme/theme1.xml><?xml version="1.0" encoding="utf-8"?>
<a:theme xmlns:a="http://schemas.openxmlformats.org/drawingml/2006/main" name="Ohne Wel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t Welle">
  <a:themeElements>
    <a:clrScheme name="DRV Rudertags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00B050"/>
      </a:accent2>
      <a:accent3>
        <a:srgbClr val="00B0F0"/>
      </a:accent3>
      <a:accent4>
        <a:srgbClr val="FF0000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Breitbild</PresentationFormat>
  <Paragraphs>87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TheSansOffice</vt:lpstr>
      <vt:lpstr>Calibri</vt:lpstr>
      <vt:lpstr>Ohne Welle</vt:lpstr>
      <vt:lpstr>Mit Welle</vt:lpstr>
      <vt:lpstr>Vereinspreis 2024</vt:lpstr>
      <vt:lpstr> Welche Projekte und/oder Maßnahmen habt ihr  in eurem Verein entwickelt?  </vt:lpstr>
      <vt:lpstr> Welche Erfahrungswerte habt ihr bereits gemacht?</vt:lpstr>
      <vt:lpstr> Was geht einfach?  Was sind eure Stärken, die ihr nutzt? </vt:lpstr>
      <vt:lpstr>   Was fällt schwer? Wo steht ihr euch selbst im Weg, was sind Schwächen, an denen ihr arbeitet?  </vt:lpstr>
      <vt:lpstr>   Welche Vereinbarungen trefft ihr mit dem Vorstand, den anderen Mitgliedern und eurer Zielgruppe?   </vt:lpstr>
      <vt:lpstr>     Welche Strukturen und Prozesse habt ihr aufgebaut, um das Projekt langfristig im Verein abzusichern?    </vt:lpstr>
      <vt:lpstr>      Habt ihr Regeln oder eure Satzung im Verein verändert?     </vt:lpstr>
      <vt:lpstr>      Welche anderen Akteure außerhalb des Vereins  sind mit eingebunden?     </vt:lpstr>
      <vt:lpstr>       Habt ihr Fördermittel beantragt und bekommen?      </vt:lpstr>
      <vt:lpstr>       Wie nutzt ihr das Projekt für eure  Öffentlichkeitsarbeit?       </vt:lpstr>
      <vt:lpstr>        Welche Probleme könnt ihr allein nicht bewältigen  und wünscht euch Unterstützung durch Ruderdeutschland?         </vt:lpstr>
      <vt:lpstr>        Welche Tipps habt ihr für interessierte Vereine?        </vt:lpstr>
      <vt:lpstr>        Was sind eure Herzensmomente, die euch und  alle Projektbeteiligten glücklich machen?       </vt:lpstr>
      <vt:lpstr>        Fünf Argumente: Weshalb lohnt sich ein  solches Projekt für Rudervereine?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Jens Hundertmark</dc:creator>
  <cp:lastModifiedBy>Cornelia Stampnik</cp:lastModifiedBy>
  <cp:revision>115</cp:revision>
  <cp:lastPrinted>2022-08-31T14:14:21Z</cp:lastPrinted>
  <dcterms:created xsi:type="dcterms:W3CDTF">2018-09-28T18:36:57Z</dcterms:created>
  <dcterms:modified xsi:type="dcterms:W3CDTF">2023-05-30T19:49:05Z</dcterms:modified>
</cp:coreProperties>
</file>