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58" r:id="rId2"/>
    <p:sldMasterId id="2147483660" r:id="rId3"/>
  </p:sldMasterIdLst>
  <p:notesMasterIdLst>
    <p:notesMasterId r:id="rId49"/>
  </p:notesMasterIdLst>
  <p:handoutMasterIdLst>
    <p:handoutMasterId r:id="rId50"/>
  </p:handoutMasterIdLst>
  <p:sldIdLst>
    <p:sldId id="270" r:id="rId4"/>
    <p:sldId id="304" r:id="rId5"/>
    <p:sldId id="305" r:id="rId6"/>
    <p:sldId id="306" r:id="rId7"/>
    <p:sldId id="307" r:id="rId8"/>
    <p:sldId id="308" r:id="rId9"/>
    <p:sldId id="309" r:id="rId10"/>
    <p:sldId id="310" r:id="rId11"/>
    <p:sldId id="311" r:id="rId12"/>
    <p:sldId id="312" r:id="rId13"/>
    <p:sldId id="313" r:id="rId14"/>
    <p:sldId id="314" r:id="rId15"/>
    <p:sldId id="274" r:id="rId16"/>
    <p:sldId id="275" r:id="rId17"/>
    <p:sldId id="269" r:id="rId18"/>
    <p:sldId id="277" r:id="rId19"/>
    <p:sldId id="278" r:id="rId20"/>
    <p:sldId id="279" r:id="rId21"/>
    <p:sldId id="280" r:id="rId22"/>
    <p:sldId id="281" r:id="rId23"/>
    <p:sldId id="282" r:id="rId24"/>
    <p:sldId id="283" r:id="rId25"/>
    <p:sldId id="284" r:id="rId26"/>
    <p:sldId id="285" r:id="rId27"/>
    <p:sldId id="286" r:id="rId28"/>
    <p:sldId id="287" r:id="rId29"/>
    <p:sldId id="288" r:id="rId30"/>
    <p:sldId id="289" r:id="rId31"/>
    <p:sldId id="290" r:id="rId32"/>
    <p:sldId id="291" r:id="rId33"/>
    <p:sldId id="292" r:id="rId34"/>
    <p:sldId id="293" r:id="rId35"/>
    <p:sldId id="294" r:id="rId36"/>
    <p:sldId id="272" r:id="rId37"/>
    <p:sldId id="257" r:id="rId38"/>
    <p:sldId id="295" r:id="rId39"/>
    <p:sldId id="296" r:id="rId40"/>
    <p:sldId id="297" r:id="rId41"/>
    <p:sldId id="298" r:id="rId42"/>
    <p:sldId id="299" r:id="rId43"/>
    <p:sldId id="300" r:id="rId44"/>
    <p:sldId id="301" r:id="rId45"/>
    <p:sldId id="302" r:id="rId46"/>
    <p:sldId id="303" r:id="rId47"/>
    <p:sldId id="263" r:id="rId48"/>
  </p:sldIdLst>
  <p:sldSz cx="12192000" cy="6858000"/>
  <p:notesSz cx="6858000" cy="9144000"/>
  <p:embeddedFontLst>
    <p:embeddedFont>
      <p:font typeface="Calibri" panose="020F0502020204030204" pitchFamily="34" charset="0"/>
      <p:regular r:id="rId51"/>
      <p:bold r:id="rId52"/>
      <p:italic r:id="rId53"/>
      <p:boldItalic r:id="rId54"/>
    </p:embeddedFont>
    <p:embeddedFont>
      <p:font typeface="TheSansOffice" panose="020B0503040302060204" pitchFamily="34" charset="0"/>
      <p:regular r:id="rId55"/>
      <p:bold r:id="rId56"/>
      <p:italic r:id="rId57"/>
      <p:boldItalic r:id="rId58"/>
    </p:embeddedFont>
  </p:embeddedFontLst>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Einstiegsfolie" id="{BEDB603A-4BCD-44AC-BE1E-15286EA6DE30}">
          <p14:sldIdLst>
            <p14:sldId id="270"/>
          </p14:sldIdLst>
        </p14:section>
        <p14:section name="Hauptteil" id="{C75DD15B-F1A9-4663-9C1D-609962B1D4B3}">
          <p14:sldIdLst>
            <p14:sldId id="304"/>
            <p14:sldId id="305"/>
            <p14:sldId id="306"/>
            <p14:sldId id="307"/>
            <p14:sldId id="308"/>
            <p14:sldId id="309"/>
            <p14:sldId id="310"/>
            <p14:sldId id="311"/>
            <p14:sldId id="312"/>
            <p14:sldId id="313"/>
            <p14:sldId id="314"/>
            <p14:sldId id="274"/>
            <p14:sldId id="275"/>
            <p14:sldId id="269"/>
            <p14:sldId id="277"/>
            <p14:sldId id="278"/>
            <p14:sldId id="279"/>
            <p14:sldId id="280"/>
            <p14:sldId id="281"/>
            <p14:sldId id="282"/>
            <p14:sldId id="283"/>
            <p14:sldId id="284"/>
            <p14:sldId id="285"/>
            <p14:sldId id="286"/>
            <p14:sldId id="287"/>
            <p14:sldId id="288"/>
            <p14:sldId id="289"/>
            <p14:sldId id="290"/>
            <p14:sldId id="291"/>
            <p14:sldId id="292"/>
            <p14:sldId id="293"/>
            <p14:sldId id="294"/>
            <p14:sldId id="272"/>
            <p14:sldId id="257"/>
            <p14:sldId id="295"/>
            <p14:sldId id="296"/>
            <p14:sldId id="297"/>
            <p14:sldId id="298"/>
            <p14:sldId id="299"/>
            <p14:sldId id="300"/>
            <p14:sldId id="301"/>
            <p14:sldId id="302"/>
            <p14:sldId id="303"/>
            <p14:sldId id="263"/>
          </p14:sldIdLst>
        </p14:section>
      </p14:sectionLst>
    </p:ex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ajo Hollatz" initials="HH" lastIdx="6" clrIdx="0"/>
  <p:cmAuthor id="2" name="Rolf" initials="R" lastIdx="4"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369B0"/>
    <a:srgbClr val="0069B4"/>
    <a:srgbClr val="0A64A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ittlere Formatvorlage 2 - Akz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FD0F851-EC5A-4D38-B0AD-8093EC10F338}" styleName="Helle Formatvorlage 1 - Akz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46F890A9-2807-4EBB-B81D-B2AA78EC7F39}" styleName="Dunkle Formatvorlage 2 - Akzent 5/Akz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69CF1AB2-1976-4502-BF36-3FF5EA218861}" styleName="Mittlere Formatvorlage 4 - Akz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96374" autoAdjust="0"/>
  </p:normalViewPr>
  <p:slideViewPr>
    <p:cSldViewPr snapToGrid="0">
      <p:cViewPr varScale="1">
        <p:scale>
          <a:sx n="107" d="100"/>
          <a:sy n="107" d="100"/>
        </p:scale>
        <p:origin x="696" y="114"/>
      </p:cViewPr>
      <p:guideLst>
        <p:guide orient="horz" pos="2160"/>
        <p:guide pos="3840"/>
      </p:guideLst>
    </p:cSldViewPr>
  </p:slideViewPr>
  <p:notesTextViewPr>
    <p:cViewPr>
      <p:scale>
        <a:sx n="1" d="1"/>
        <a:sy n="1" d="1"/>
      </p:scale>
      <p:origin x="0" y="0"/>
    </p:cViewPr>
  </p:notesTextViewPr>
  <p:notesViewPr>
    <p:cSldViewPr snapToGrid="0">
      <p:cViewPr varScale="1">
        <p:scale>
          <a:sx n="84" d="100"/>
          <a:sy n="84" d="100"/>
        </p:scale>
        <p:origin x="3828" y="9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handoutMaster" Target="handoutMasters/handoutMaster1.xml"/><Relationship Id="rId55" Type="http://schemas.openxmlformats.org/officeDocument/2006/relationships/font" Target="fonts/font5.fntdata"/><Relationship Id="rId63" Type="http://schemas.openxmlformats.org/officeDocument/2006/relationships/tableStyles" Target="tableStyle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font" Target="fonts/font3.fntdata"/><Relationship Id="rId58" Type="http://schemas.openxmlformats.org/officeDocument/2006/relationships/font" Target="fonts/font8.fntdata"/><Relationship Id="rId5" Type="http://schemas.openxmlformats.org/officeDocument/2006/relationships/slide" Target="slides/slide2.xml"/><Relationship Id="rId61" Type="http://schemas.openxmlformats.org/officeDocument/2006/relationships/viewProps" Target="viewProps.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font" Target="fonts/font6.fntdata"/><Relationship Id="rId8" Type="http://schemas.openxmlformats.org/officeDocument/2006/relationships/slide" Target="slides/slide5.xml"/><Relationship Id="rId51" Type="http://schemas.openxmlformats.org/officeDocument/2006/relationships/font" Target="fonts/font1.fntdata"/><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commentAuthors" Target="commentAuthors.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font" Target="fonts/font4.fntdata"/><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notesMaster" Target="notesMasters/notesMaster1.xml"/><Relationship Id="rId57" Type="http://schemas.openxmlformats.org/officeDocument/2006/relationships/font" Target="fonts/font7.fntdata"/><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font" Target="fonts/font2.fntdata"/><Relationship Id="rId60"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A1335B48-E648-488F-AE53-93BB23B6F60C}"/>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a:extLst>
              <a:ext uri="{FF2B5EF4-FFF2-40B4-BE49-F238E27FC236}">
                <a16:creationId xmlns:a16="http://schemas.microsoft.com/office/drawing/2014/main" id="{319EFC02-6932-401D-96DF-46DF8AA2ABD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80E81C6-A33F-40D0-BD6E-765C96CEFF61}" type="datetimeFigureOut">
              <a:rPr lang="de-DE" smtClean="0"/>
              <a:t>17.11.2020</a:t>
            </a:fld>
            <a:endParaRPr lang="de-DE"/>
          </a:p>
        </p:txBody>
      </p:sp>
      <p:sp>
        <p:nvSpPr>
          <p:cNvPr id="4" name="Fußzeilenplatzhalter 3">
            <a:extLst>
              <a:ext uri="{FF2B5EF4-FFF2-40B4-BE49-F238E27FC236}">
                <a16:creationId xmlns:a16="http://schemas.microsoft.com/office/drawing/2014/main" id="{EE0EC168-0BCB-44B9-8CEB-31B1A039848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5" name="Foliennummernplatzhalter 4">
            <a:extLst>
              <a:ext uri="{FF2B5EF4-FFF2-40B4-BE49-F238E27FC236}">
                <a16:creationId xmlns:a16="http://schemas.microsoft.com/office/drawing/2014/main" id="{1C7ECE76-365B-4C40-A739-5EC67CB63DB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FC9F131-E39A-454D-A476-E2BA60C90488}" type="slidenum">
              <a:rPr lang="de-DE" smtClean="0"/>
              <a:t>‹Nr.›</a:t>
            </a:fld>
            <a:endParaRPr lang="de-DE"/>
          </a:p>
        </p:txBody>
      </p:sp>
    </p:spTree>
    <p:extLst>
      <p:ext uri="{BB962C8B-B14F-4D97-AF65-F5344CB8AC3E}">
        <p14:creationId xmlns:p14="http://schemas.microsoft.com/office/powerpoint/2010/main" val="279056441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3F79071-8276-4A3C-B011-1B38F59996A0}" type="datetimeFigureOut">
              <a:rPr lang="de-DE" smtClean="0"/>
              <a:t>17.11.2020</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A66A9CE-7709-4F27-869B-F9146FC61E47}" type="slidenum">
              <a:rPr lang="de-DE" smtClean="0"/>
              <a:t>‹Nr.›</a:t>
            </a:fld>
            <a:endParaRPr lang="de-DE"/>
          </a:p>
        </p:txBody>
      </p:sp>
    </p:spTree>
    <p:extLst>
      <p:ext uri="{BB962C8B-B14F-4D97-AF65-F5344CB8AC3E}">
        <p14:creationId xmlns:p14="http://schemas.microsoft.com/office/powerpoint/2010/main" val="19075758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146" name="Rectangle 7"/>
          <p:cNvSpPr>
            <a:spLocks noGrp="1" noChangeArrowheads="1"/>
          </p:cNvSpPr>
          <p:nvPr>
            <p:ph type="sldNum" sz="quarter"/>
          </p:nvPr>
        </p:nvSpPr>
        <p:spPr>
          <a:noFill/>
          <a:extLst>
            <a:ext uri="{91240B29-F687-4F45-9708-019B960494DF}">
              <a14:hiddenLine xmlns:a14="http://schemas.microsoft.com/office/drawing/2010/main" w="9525">
                <a:solidFill>
                  <a:srgbClr val="3465AF"/>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marL="0" marR="0" lvl="0" indent="0" algn="r" defTabSz="914400" rtl="0" eaLnBrk="1" fontAlgn="auto" latinLnBrk="0" hangingPunct="1">
              <a:lnSpc>
                <a:spcPct val="100000"/>
              </a:lnSpc>
              <a:spcBef>
                <a:spcPct val="0"/>
              </a:spcBef>
              <a:spcAft>
                <a:spcPts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fld id="{92536940-5639-4EA9-A5AA-E37A130EB155}" type="slidenum">
              <a:rPr kumimoji="0" lang="de-DE" altLang="de-DE" sz="14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mn-cs"/>
              </a:rPr>
              <a:pPr marL="0" marR="0" lvl="0" indent="0" algn="r" defTabSz="914400" rtl="0" eaLnBrk="1" fontAlgn="auto" latinLnBrk="0" hangingPunct="1">
                <a:lnSpc>
                  <a:spcPct val="100000"/>
                </a:lnSpc>
                <a:spcBef>
                  <a:spcPct val="0"/>
                </a:spcBef>
                <a:spcAft>
                  <a:spcPts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t>2</a:t>
            </a:fld>
            <a:endParaRPr kumimoji="0" lang="de-DE" altLang="de-DE" sz="1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6147" name="Rectangle 1"/>
          <p:cNvSpPr>
            <a:spLocks noGrp="1" noRot="1" noChangeAspect="1" noChangeArrowheads="1" noTextEdit="1"/>
          </p:cNvSpPr>
          <p:nvPr>
            <p:ph type="sldImg"/>
          </p:nvPr>
        </p:nvSpPr>
        <p:spPr>
          <a:xfrm>
            <a:off x="-192088" y="882650"/>
            <a:ext cx="7734301" cy="43513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148" name="Text Box 2"/>
          <p:cNvSpPr txBox="1">
            <a:spLocks noChangeArrowheads="1"/>
          </p:cNvSpPr>
          <p:nvPr/>
        </p:nvSpPr>
        <p:spPr bwMode="auto">
          <a:xfrm>
            <a:off x="734835" y="5513076"/>
            <a:ext cx="5881765" cy="522354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1" fontAlgn="auto" latinLnBrk="0" hangingPunct="1">
              <a:lnSpc>
                <a:spcPct val="93000"/>
              </a:lnSpc>
              <a:spcBef>
                <a:spcPts val="0"/>
              </a:spcBef>
              <a:spcAft>
                <a:spcPts val="0"/>
              </a:spcAft>
              <a:buClr>
                <a:srgbClr val="000000"/>
              </a:buClr>
              <a:buSzPct val="100000"/>
              <a:buFont typeface="Times New Roman" panose="02020603050405020304" pitchFamily="18" charset="0"/>
              <a:buNone/>
              <a:tabLst/>
              <a:defRPr/>
            </a:pPr>
            <a:endParaRPr kumimoji="0" lang="de-DE" altLang="de-DE"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399195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146" name="Rectangle 7"/>
          <p:cNvSpPr>
            <a:spLocks noGrp="1" noChangeArrowheads="1"/>
          </p:cNvSpPr>
          <p:nvPr>
            <p:ph type="sldNum" sz="quarter"/>
          </p:nvPr>
        </p:nvSpPr>
        <p:spPr>
          <a:noFill/>
          <a:extLst>
            <a:ext uri="{91240B29-F687-4F45-9708-019B960494DF}">
              <a14:hiddenLine xmlns:a14="http://schemas.microsoft.com/office/drawing/2010/main" w="9525">
                <a:solidFill>
                  <a:srgbClr val="3465AF"/>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marL="0" marR="0" lvl="0" indent="0" algn="r" defTabSz="914400" rtl="0" eaLnBrk="1" fontAlgn="auto" latinLnBrk="0" hangingPunct="1">
              <a:lnSpc>
                <a:spcPct val="100000"/>
              </a:lnSpc>
              <a:spcBef>
                <a:spcPct val="0"/>
              </a:spcBef>
              <a:spcAft>
                <a:spcPts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fld id="{92536940-5639-4EA9-A5AA-E37A130EB155}" type="slidenum">
              <a:rPr kumimoji="0" lang="de-DE" altLang="de-DE" sz="14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mn-cs"/>
              </a:rPr>
              <a:pPr marL="0" marR="0" lvl="0" indent="0" algn="r" defTabSz="914400" rtl="0" eaLnBrk="1" fontAlgn="auto" latinLnBrk="0" hangingPunct="1">
                <a:lnSpc>
                  <a:spcPct val="100000"/>
                </a:lnSpc>
                <a:spcBef>
                  <a:spcPct val="0"/>
                </a:spcBef>
                <a:spcAft>
                  <a:spcPts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t>3</a:t>
            </a:fld>
            <a:endParaRPr kumimoji="0" lang="de-DE" altLang="de-DE" sz="1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6147" name="Rectangle 1"/>
          <p:cNvSpPr>
            <a:spLocks noGrp="1" noRot="1" noChangeAspect="1" noChangeArrowheads="1" noTextEdit="1"/>
          </p:cNvSpPr>
          <p:nvPr>
            <p:ph type="sldImg"/>
          </p:nvPr>
        </p:nvSpPr>
        <p:spPr>
          <a:xfrm>
            <a:off x="-192088" y="882650"/>
            <a:ext cx="7734301" cy="43513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148" name="Text Box 2"/>
          <p:cNvSpPr txBox="1">
            <a:spLocks noChangeArrowheads="1"/>
          </p:cNvSpPr>
          <p:nvPr/>
        </p:nvSpPr>
        <p:spPr bwMode="auto">
          <a:xfrm>
            <a:off x="734835" y="5513076"/>
            <a:ext cx="5881765" cy="522354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1" fontAlgn="auto" latinLnBrk="0" hangingPunct="1">
              <a:lnSpc>
                <a:spcPct val="93000"/>
              </a:lnSpc>
              <a:spcBef>
                <a:spcPts val="0"/>
              </a:spcBef>
              <a:spcAft>
                <a:spcPts val="0"/>
              </a:spcAft>
              <a:buClr>
                <a:srgbClr val="000000"/>
              </a:buClr>
              <a:buSzPct val="100000"/>
              <a:buFont typeface="Times New Roman" panose="02020603050405020304" pitchFamily="18" charset="0"/>
              <a:buNone/>
              <a:tabLst/>
              <a:defRPr/>
            </a:pPr>
            <a:endParaRPr kumimoji="0" lang="de-DE" altLang="de-DE"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536754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146" name="Rectangle 7"/>
          <p:cNvSpPr>
            <a:spLocks noGrp="1" noChangeArrowheads="1"/>
          </p:cNvSpPr>
          <p:nvPr>
            <p:ph type="sldNum" sz="quarter"/>
          </p:nvPr>
        </p:nvSpPr>
        <p:spPr>
          <a:noFill/>
          <a:extLst>
            <a:ext uri="{91240B29-F687-4F45-9708-019B960494DF}">
              <a14:hiddenLine xmlns:a14="http://schemas.microsoft.com/office/drawing/2010/main" w="9525">
                <a:solidFill>
                  <a:srgbClr val="3465AF"/>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marL="0" marR="0" lvl="0" indent="0" algn="r" defTabSz="914400" rtl="0" eaLnBrk="1" fontAlgn="auto" latinLnBrk="0" hangingPunct="1">
              <a:lnSpc>
                <a:spcPct val="100000"/>
              </a:lnSpc>
              <a:spcBef>
                <a:spcPct val="0"/>
              </a:spcBef>
              <a:spcAft>
                <a:spcPts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fld id="{92536940-5639-4EA9-A5AA-E37A130EB155}" type="slidenum">
              <a:rPr kumimoji="0" lang="de-DE" altLang="de-DE" sz="14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mn-cs"/>
              </a:rPr>
              <a:pPr marL="0" marR="0" lvl="0" indent="0" algn="r" defTabSz="914400" rtl="0" eaLnBrk="1" fontAlgn="auto" latinLnBrk="0" hangingPunct="1">
                <a:lnSpc>
                  <a:spcPct val="100000"/>
                </a:lnSpc>
                <a:spcBef>
                  <a:spcPct val="0"/>
                </a:spcBef>
                <a:spcAft>
                  <a:spcPts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t>4</a:t>
            </a:fld>
            <a:endParaRPr kumimoji="0" lang="de-DE" altLang="de-DE" sz="1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6147" name="Rectangle 1"/>
          <p:cNvSpPr>
            <a:spLocks noGrp="1" noRot="1" noChangeAspect="1" noChangeArrowheads="1" noTextEdit="1"/>
          </p:cNvSpPr>
          <p:nvPr>
            <p:ph type="sldImg"/>
          </p:nvPr>
        </p:nvSpPr>
        <p:spPr>
          <a:xfrm>
            <a:off x="-192088" y="882650"/>
            <a:ext cx="7734301" cy="43513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148" name="Text Box 2"/>
          <p:cNvSpPr txBox="1">
            <a:spLocks noChangeArrowheads="1"/>
          </p:cNvSpPr>
          <p:nvPr/>
        </p:nvSpPr>
        <p:spPr bwMode="auto">
          <a:xfrm>
            <a:off x="734835" y="5513076"/>
            <a:ext cx="5881765" cy="522354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1" fontAlgn="auto" latinLnBrk="0" hangingPunct="1">
              <a:lnSpc>
                <a:spcPct val="93000"/>
              </a:lnSpc>
              <a:spcBef>
                <a:spcPts val="0"/>
              </a:spcBef>
              <a:spcAft>
                <a:spcPts val="0"/>
              </a:spcAft>
              <a:buClr>
                <a:srgbClr val="000000"/>
              </a:buClr>
              <a:buSzPct val="100000"/>
              <a:buFont typeface="Times New Roman" panose="02020603050405020304" pitchFamily="18" charset="0"/>
              <a:buNone/>
              <a:tabLst/>
              <a:defRPr/>
            </a:pPr>
            <a:endParaRPr kumimoji="0" lang="de-DE" altLang="de-DE"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37194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146" name="Rectangle 7"/>
          <p:cNvSpPr>
            <a:spLocks noGrp="1" noChangeArrowheads="1"/>
          </p:cNvSpPr>
          <p:nvPr>
            <p:ph type="sldNum" sz="quarter"/>
          </p:nvPr>
        </p:nvSpPr>
        <p:spPr>
          <a:noFill/>
          <a:extLst>
            <a:ext uri="{91240B29-F687-4F45-9708-019B960494DF}">
              <a14:hiddenLine xmlns:a14="http://schemas.microsoft.com/office/drawing/2010/main" w="9525">
                <a:solidFill>
                  <a:srgbClr val="3465AF"/>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marL="0" marR="0" lvl="0" indent="0" algn="r" defTabSz="914400" rtl="0" eaLnBrk="1" fontAlgn="auto" latinLnBrk="0" hangingPunct="1">
              <a:lnSpc>
                <a:spcPct val="100000"/>
              </a:lnSpc>
              <a:spcBef>
                <a:spcPct val="0"/>
              </a:spcBef>
              <a:spcAft>
                <a:spcPts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fld id="{92536940-5639-4EA9-A5AA-E37A130EB155}" type="slidenum">
              <a:rPr kumimoji="0" lang="de-DE" altLang="de-DE" sz="14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mn-cs"/>
              </a:rPr>
              <a:pPr marL="0" marR="0" lvl="0" indent="0" algn="r" defTabSz="914400" rtl="0" eaLnBrk="1" fontAlgn="auto" latinLnBrk="0" hangingPunct="1">
                <a:lnSpc>
                  <a:spcPct val="100000"/>
                </a:lnSpc>
                <a:spcBef>
                  <a:spcPct val="0"/>
                </a:spcBef>
                <a:spcAft>
                  <a:spcPts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t>5</a:t>
            </a:fld>
            <a:endParaRPr kumimoji="0" lang="de-DE" altLang="de-DE" sz="1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6147" name="Rectangle 1"/>
          <p:cNvSpPr>
            <a:spLocks noGrp="1" noRot="1" noChangeAspect="1" noChangeArrowheads="1" noTextEdit="1"/>
          </p:cNvSpPr>
          <p:nvPr>
            <p:ph type="sldImg"/>
          </p:nvPr>
        </p:nvSpPr>
        <p:spPr>
          <a:xfrm>
            <a:off x="-192088" y="882650"/>
            <a:ext cx="7734301" cy="43513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148" name="Text Box 2"/>
          <p:cNvSpPr txBox="1">
            <a:spLocks noChangeArrowheads="1"/>
          </p:cNvSpPr>
          <p:nvPr/>
        </p:nvSpPr>
        <p:spPr bwMode="auto">
          <a:xfrm>
            <a:off x="734835" y="5513076"/>
            <a:ext cx="5881765" cy="522354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1" fontAlgn="auto" latinLnBrk="0" hangingPunct="1">
              <a:lnSpc>
                <a:spcPct val="93000"/>
              </a:lnSpc>
              <a:spcBef>
                <a:spcPts val="0"/>
              </a:spcBef>
              <a:spcAft>
                <a:spcPts val="0"/>
              </a:spcAft>
              <a:buClr>
                <a:srgbClr val="000000"/>
              </a:buClr>
              <a:buSzPct val="100000"/>
              <a:buFont typeface="Times New Roman" panose="02020603050405020304" pitchFamily="18" charset="0"/>
              <a:buNone/>
              <a:tabLst/>
              <a:defRPr/>
            </a:pPr>
            <a:endParaRPr kumimoji="0" lang="de-DE" altLang="de-DE"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7073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146" name="Rectangle 7"/>
          <p:cNvSpPr>
            <a:spLocks noGrp="1" noChangeArrowheads="1"/>
          </p:cNvSpPr>
          <p:nvPr>
            <p:ph type="sldNum" sz="quarter"/>
          </p:nvPr>
        </p:nvSpPr>
        <p:spPr>
          <a:noFill/>
          <a:extLst>
            <a:ext uri="{91240B29-F687-4F45-9708-019B960494DF}">
              <a14:hiddenLine xmlns:a14="http://schemas.microsoft.com/office/drawing/2010/main" w="9525">
                <a:solidFill>
                  <a:srgbClr val="3465AF"/>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marL="0" marR="0" lvl="0" indent="0" algn="r" defTabSz="914400" rtl="0" eaLnBrk="1" fontAlgn="auto" latinLnBrk="0" hangingPunct="1">
              <a:lnSpc>
                <a:spcPct val="100000"/>
              </a:lnSpc>
              <a:spcBef>
                <a:spcPct val="0"/>
              </a:spcBef>
              <a:spcAft>
                <a:spcPts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fld id="{92536940-5639-4EA9-A5AA-E37A130EB155}" type="slidenum">
              <a:rPr kumimoji="0" lang="de-DE" altLang="de-DE" sz="14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mn-cs"/>
              </a:rPr>
              <a:pPr marL="0" marR="0" lvl="0" indent="0" algn="r" defTabSz="914400" rtl="0" eaLnBrk="1" fontAlgn="auto" latinLnBrk="0" hangingPunct="1">
                <a:lnSpc>
                  <a:spcPct val="100000"/>
                </a:lnSpc>
                <a:spcBef>
                  <a:spcPct val="0"/>
                </a:spcBef>
                <a:spcAft>
                  <a:spcPts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t>6</a:t>
            </a:fld>
            <a:endParaRPr kumimoji="0" lang="de-DE" altLang="de-DE" sz="1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6147" name="Rectangle 1"/>
          <p:cNvSpPr>
            <a:spLocks noGrp="1" noRot="1" noChangeAspect="1" noChangeArrowheads="1" noTextEdit="1"/>
          </p:cNvSpPr>
          <p:nvPr>
            <p:ph type="sldImg"/>
          </p:nvPr>
        </p:nvSpPr>
        <p:spPr>
          <a:xfrm>
            <a:off x="-192088" y="882650"/>
            <a:ext cx="7734301" cy="43513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148" name="Text Box 2"/>
          <p:cNvSpPr txBox="1">
            <a:spLocks noChangeArrowheads="1"/>
          </p:cNvSpPr>
          <p:nvPr/>
        </p:nvSpPr>
        <p:spPr bwMode="auto">
          <a:xfrm>
            <a:off x="734835" y="5513076"/>
            <a:ext cx="5881765" cy="522354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1" fontAlgn="auto" latinLnBrk="0" hangingPunct="1">
              <a:lnSpc>
                <a:spcPct val="93000"/>
              </a:lnSpc>
              <a:spcBef>
                <a:spcPts val="0"/>
              </a:spcBef>
              <a:spcAft>
                <a:spcPts val="0"/>
              </a:spcAft>
              <a:buClr>
                <a:srgbClr val="000000"/>
              </a:buClr>
              <a:buSzPct val="100000"/>
              <a:buFont typeface="Times New Roman" panose="02020603050405020304" pitchFamily="18" charset="0"/>
              <a:buNone/>
              <a:tabLst/>
              <a:defRPr/>
            </a:pPr>
            <a:endParaRPr kumimoji="0" lang="de-DE" altLang="de-DE"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743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146" name="Rectangle 7"/>
          <p:cNvSpPr>
            <a:spLocks noGrp="1" noChangeArrowheads="1"/>
          </p:cNvSpPr>
          <p:nvPr>
            <p:ph type="sldNum" sz="quarter"/>
          </p:nvPr>
        </p:nvSpPr>
        <p:spPr>
          <a:noFill/>
          <a:extLst>
            <a:ext uri="{91240B29-F687-4F45-9708-019B960494DF}">
              <a14:hiddenLine xmlns:a14="http://schemas.microsoft.com/office/drawing/2010/main" w="9525">
                <a:solidFill>
                  <a:srgbClr val="3465AF"/>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marL="0" marR="0" lvl="0" indent="0" algn="r" defTabSz="914400" rtl="0" eaLnBrk="1" fontAlgn="auto" latinLnBrk="0" hangingPunct="1">
              <a:lnSpc>
                <a:spcPct val="100000"/>
              </a:lnSpc>
              <a:spcBef>
                <a:spcPct val="0"/>
              </a:spcBef>
              <a:spcAft>
                <a:spcPts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fld id="{92536940-5639-4EA9-A5AA-E37A130EB155}" type="slidenum">
              <a:rPr kumimoji="0" lang="de-DE" altLang="de-DE" sz="14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mn-cs"/>
              </a:rPr>
              <a:pPr marL="0" marR="0" lvl="0" indent="0" algn="r" defTabSz="914400" rtl="0" eaLnBrk="1" fontAlgn="auto" latinLnBrk="0" hangingPunct="1">
                <a:lnSpc>
                  <a:spcPct val="100000"/>
                </a:lnSpc>
                <a:spcBef>
                  <a:spcPct val="0"/>
                </a:spcBef>
                <a:spcAft>
                  <a:spcPts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t>7</a:t>
            </a:fld>
            <a:endParaRPr kumimoji="0" lang="de-DE" altLang="de-DE" sz="1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6147" name="Rectangle 1"/>
          <p:cNvSpPr>
            <a:spLocks noGrp="1" noRot="1" noChangeAspect="1" noChangeArrowheads="1" noTextEdit="1"/>
          </p:cNvSpPr>
          <p:nvPr>
            <p:ph type="sldImg"/>
          </p:nvPr>
        </p:nvSpPr>
        <p:spPr>
          <a:xfrm>
            <a:off x="-192088" y="882650"/>
            <a:ext cx="7734301" cy="43513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148" name="Text Box 2"/>
          <p:cNvSpPr txBox="1">
            <a:spLocks noChangeArrowheads="1"/>
          </p:cNvSpPr>
          <p:nvPr/>
        </p:nvSpPr>
        <p:spPr bwMode="auto">
          <a:xfrm>
            <a:off x="734835" y="5513076"/>
            <a:ext cx="5881765" cy="522354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1" fontAlgn="auto" latinLnBrk="0" hangingPunct="1">
              <a:lnSpc>
                <a:spcPct val="93000"/>
              </a:lnSpc>
              <a:spcBef>
                <a:spcPts val="0"/>
              </a:spcBef>
              <a:spcAft>
                <a:spcPts val="0"/>
              </a:spcAft>
              <a:buClr>
                <a:srgbClr val="000000"/>
              </a:buClr>
              <a:buSzPct val="100000"/>
              <a:buFont typeface="Times New Roman" panose="02020603050405020304" pitchFamily="18" charset="0"/>
              <a:buNone/>
              <a:tabLst/>
              <a:defRPr/>
            </a:pPr>
            <a:endParaRPr kumimoji="0" lang="de-DE" altLang="de-DE"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587680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146" name="Rectangle 7"/>
          <p:cNvSpPr>
            <a:spLocks noGrp="1" noChangeArrowheads="1"/>
          </p:cNvSpPr>
          <p:nvPr>
            <p:ph type="sldNum" sz="quarter"/>
          </p:nvPr>
        </p:nvSpPr>
        <p:spPr>
          <a:noFill/>
          <a:extLst>
            <a:ext uri="{91240B29-F687-4F45-9708-019B960494DF}">
              <a14:hiddenLine xmlns:a14="http://schemas.microsoft.com/office/drawing/2010/main" w="9525">
                <a:solidFill>
                  <a:srgbClr val="3465AF"/>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marL="0" marR="0" lvl="0" indent="0" algn="r" defTabSz="914400" rtl="0" eaLnBrk="1" fontAlgn="auto" latinLnBrk="0" hangingPunct="1">
              <a:lnSpc>
                <a:spcPct val="100000"/>
              </a:lnSpc>
              <a:spcBef>
                <a:spcPct val="0"/>
              </a:spcBef>
              <a:spcAft>
                <a:spcPts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fld id="{92536940-5639-4EA9-A5AA-E37A130EB155}" type="slidenum">
              <a:rPr kumimoji="0" lang="de-DE" altLang="de-DE" sz="14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mn-cs"/>
              </a:rPr>
              <a:pPr marL="0" marR="0" lvl="0" indent="0" algn="r" defTabSz="914400" rtl="0" eaLnBrk="1" fontAlgn="auto" latinLnBrk="0" hangingPunct="1">
                <a:lnSpc>
                  <a:spcPct val="100000"/>
                </a:lnSpc>
                <a:spcBef>
                  <a:spcPct val="0"/>
                </a:spcBef>
                <a:spcAft>
                  <a:spcPts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t>8</a:t>
            </a:fld>
            <a:endParaRPr kumimoji="0" lang="de-DE" altLang="de-DE" sz="1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6147" name="Rectangle 1"/>
          <p:cNvSpPr>
            <a:spLocks noGrp="1" noRot="1" noChangeAspect="1" noChangeArrowheads="1" noTextEdit="1"/>
          </p:cNvSpPr>
          <p:nvPr>
            <p:ph type="sldImg"/>
          </p:nvPr>
        </p:nvSpPr>
        <p:spPr>
          <a:xfrm>
            <a:off x="-192088" y="882650"/>
            <a:ext cx="7734301" cy="43513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148" name="Text Box 2"/>
          <p:cNvSpPr txBox="1">
            <a:spLocks noChangeArrowheads="1"/>
          </p:cNvSpPr>
          <p:nvPr/>
        </p:nvSpPr>
        <p:spPr bwMode="auto">
          <a:xfrm>
            <a:off x="734835" y="5513076"/>
            <a:ext cx="5881765" cy="522354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1" fontAlgn="auto" latinLnBrk="0" hangingPunct="1">
              <a:lnSpc>
                <a:spcPct val="93000"/>
              </a:lnSpc>
              <a:spcBef>
                <a:spcPts val="0"/>
              </a:spcBef>
              <a:spcAft>
                <a:spcPts val="0"/>
              </a:spcAft>
              <a:buClr>
                <a:srgbClr val="000000"/>
              </a:buClr>
              <a:buSzPct val="100000"/>
              <a:buFont typeface="Times New Roman" panose="02020603050405020304" pitchFamily="18" charset="0"/>
              <a:buNone/>
              <a:tabLst/>
              <a:defRPr/>
            </a:pPr>
            <a:endParaRPr kumimoji="0" lang="de-DE" altLang="de-DE"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167182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146" name="Rectangle 7"/>
          <p:cNvSpPr>
            <a:spLocks noGrp="1" noChangeArrowheads="1"/>
          </p:cNvSpPr>
          <p:nvPr>
            <p:ph type="sldNum" sz="quarter"/>
          </p:nvPr>
        </p:nvSpPr>
        <p:spPr>
          <a:noFill/>
          <a:extLst>
            <a:ext uri="{91240B29-F687-4F45-9708-019B960494DF}">
              <a14:hiddenLine xmlns:a14="http://schemas.microsoft.com/office/drawing/2010/main" w="9525">
                <a:solidFill>
                  <a:srgbClr val="3465AF"/>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buClrTx/>
              <a:buFontTx/>
              <a:buNone/>
            </a:pPr>
            <a:fld id="{92536940-5639-4EA9-A5AA-E37A130EB155}" type="slidenum">
              <a:rPr lang="de-DE" altLang="de-DE" sz="1400" smtClean="0"/>
              <a:pPr>
                <a:spcBef>
                  <a:spcPct val="0"/>
                </a:spcBef>
                <a:buClrTx/>
                <a:buFontTx/>
                <a:buNone/>
              </a:pPr>
              <a:t>16</a:t>
            </a:fld>
            <a:endParaRPr lang="de-DE" altLang="de-DE" sz="1400"/>
          </a:p>
        </p:txBody>
      </p:sp>
      <p:sp>
        <p:nvSpPr>
          <p:cNvPr id="6147" name="Rectangle 1"/>
          <p:cNvSpPr>
            <a:spLocks noGrp="1" noRot="1" noChangeAspect="1" noChangeArrowheads="1" noTextEdit="1"/>
          </p:cNvSpPr>
          <p:nvPr>
            <p:ph type="sldImg"/>
          </p:nvPr>
        </p:nvSpPr>
        <p:spPr>
          <a:xfrm>
            <a:off x="217488" y="812800"/>
            <a:ext cx="7123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148" name="Text Box 2"/>
          <p:cNvSpPr txBox="1">
            <a:spLocks noChangeArrowheads="1"/>
          </p:cNvSpPr>
          <p:nvPr/>
        </p:nvSpPr>
        <p:spPr bwMode="auto">
          <a:xfrm>
            <a:off x="755652" y="5078413"/>
            <a:ext cx="6048375" cy="48117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lnSpc>
                <a:spcPct val="93000"/>
              </a:lnSpc>
              <a:buClr>
                <a:srgbClr val="000000"/>
              </a:buClr>
              <a:buSzPct val="100000"/>
              <a:buFont typeface="Times New Roman" panose="02020603050405020304" pitchFamily="18" charset="0"/>
              <a:buNone/>
            </a:pPr>
            <a:endParaRPr lang="de-DE" altLang="de-DE">
              <a:solidFill>
                <a:prstClr val="black"/>
              </a:solidFill>
            </a:endParaRPr>
          </a:p>
        </p:txBody>
      </p:sp>
    </p:spTree>
    <p:extLst>
      <p:ext uri="{BB962C8B-B14F-4D97-AF65-F5344CB8AC3E}">
        <p14:creationId xmlns:p14="http://schemas.microsoft.com/office/powerpoint/2010/main" val="30399195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146" name="Rectangle 7"/>
          <p:cNvSpPr>
            <a:spLocks noGrp="1" noChangeArrowheads="1"/>
          </p:cNvSpPr>
          <p:nvPr>
            <p:ph type="sldNum" sz="quarter"/>
          </p:nvPr>
        </p:nvSpPr>
        <p:spPr>
          <a:noFill/>
          <a:extLst>
            <a:ext uri="{91240B29-F687-4F45-9708-019B960494DF}">
              <a14:hiddenLine xmlns:a14="http://schemas.microsoft.com/office/drawing/2010/main" w="9525">
                <a:solidFill>
                  <a:srgbClr val="3465AF"/>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buClrTx/>
              <a:buFontTx/>
              <a:buNone/>
            </a:pPr>
            <a:fld id="{92536940-5639-4EA9-A5AA-E37A130EB155}" type="slidenum">
              <a:rPr lang="de-DE" altLang="de-DE" sz="1400" smtClean="0"/>
              <a:pPr>
                <a:spcBef>
                  <a:spcPct val="0"/>
                </a:spcBef>
                <a:buClrTx/>
                <a:buFontTx/>
                <a:buNone/>
              </a:pPr>
              <a:t>17</a:t>
            </a:fld>
            <a:endParaRPr lang="de-DE" altLang="de-DE" sz="1400"/>
          </a:p>
        </p:txBody>
      </p:sp>
      <p:sp>
        <p:nvSpPr>
          <p:cNvPr id="6147" name="Rectangle 1"/>
          <p:cNvSpPr>
            <a:spLocks noGrp="1" noRot="1" noChangeAspect="1" noChangeArrowheads="1" noTextEdit="1"/>
          </p:cNvSpPr>
          <p:nvPr>
            <p:ph type="sldImg"/>
          </p:nvPr>
        </p:nvSpPr>
        <p:spPr>
          <a:xfrm>
            <a:off x="217488" y="812800"/>
            <a:ext cx="7123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148" name="Text Box 2"/>
          <p:cNvSpPr txBox="1">
            <a:spLocks noChangeArrowheads="1"/>
          </p:cNvSpPr>
          <p:nvPr/>
        </p:nvSpPr>
        <p:spPr bwMode="auto">
          <a:xfrm>
            <a:off x="755652" y="5078413"/>
            <a:ext cx="6048375" cy="48117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lnSpc>
                <a:spcPct val="93000"/>
              </a:lnSpc>
              <a:buClr>
                <a:srgbClr val="000000"/>
              </a:buClr>
              <a:buSzPct val="100000"/>
              <a:buFont typeface="Times New Roman" panose="02020603050405020304" pitchFamily="18" charset="0"/>
              <a:buNone/>
            </a:pPr>
            <a:endParaRPr lang="de-DE" altLang="de-DE">
              <a:solidFill>
                <a:prstClr val="black"/>
              </a:solidFill>
            </a:endParaRPr>
          </a:p>
        </p:txBody>
      </p:sp>
    </p:spTree>
    <p:extLst>
      <p:ext uri="{BB962C8B-B14F-4D97-AF65-F5344CB8AC3E}">
        <p14:creationId xmlns:p14="http://schemas.microsoft.com/office/powerpoint/2010/main" val="38416505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146" name="Rectangle 7"/>
          <p:cNvSpPr>
            <a:spLocks noGrp="1" noChangeArrowheads="1"/>
          </p:cNvSpPr>
          <p:nvPr>
            <p:ph type="sldNum" sz="quarter"/>
          </p:nvPr>
        </p:nvSpPr>
        <p:spPr>
          <a:noFill/>
          <a:extLst>
            <a:ext uri="{91240B29-F687-4F45-9708-019B960494DF}">
              <a14:hiddenLine xmlns:a14="http://schemas.microsoft.com/office/drawing/2010/main" w="9525">
                <a:solidFill>
                  <a:srgbClr val="3465AF"/>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buClrTx/>
              <a:buFontTx/>
              <a:buNone/>
            </a:pPr>
            <a:fld id="{92536940-5639-4EA9-A5AA-E37A130EB155}" type="slidenum">
              <a:rPr lang="de-DE" altLang="de-DE" sz="1400" smtClean="0"/>
              <a:pPr>
                <a:spcBef>
                  <a:spcPct val="0"/>
                </a:spcBef>
                <a:buClrTx/>
                <a:buFontTx/>
                <a:buNone/>
              </a:pPr>
              <a:t>18</a:t>
            </a:fld>
            <a:endParaRPr lang="de-DE" altLang="de-DE" sz="1400"/>
          </a:p>
        </p:txBody>
      </p:sp>
      <p:sp>
        <p:nvSpPr>
          <p:cNvPr id="6147" name="Rectangle 1"/>
          <p:cNvSpPr>
            <a:spLocks noGrp="1" noRot="1" noChangeAspect="1" noChangeArrowheads="1" noTextEdit="1"/>
          </p:cNvSpPr>
          <p:nvPr>
            <p:ph type="sldImg"/>
          </p:nvPr>
        </p:nvSpPr>
        <p:spPr>
          <a:xfrm>
            <a:off x="217488" y="812800"/>
            <a:ext cx="7123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148" name="Text Box 2"/>
          <p:cNvSpPr txBox="1">
            <a:spLocks noChangeArrowheads="1"/>
          </p:cNvSpPr>
          <p:nvPr/>
        </p:nvSpPr>
        <p:spPr bwMode="auto">
          <a:xfrm>
            <a:off x="755652" y="5078413"/>
            <a:ext cx="6048375" cy="48117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lnSpc>
                <a:spcPct val="93000"/>
              </a:lnSpc>
              <a:buClr>
                <a:srgbClr val="000000"/>
              </a:buClr>
              <a:buSzPct val="100000"/>
              <a:buFont typeface="Times New Roman" panose="02020603050405020304" pitchFamily="18" charset="0"/>
              <a:buNone/>
            </a:pPr>
            <a:endParaRPr lang="de-DE" altLang="de-DE">
              <a:solidFill>
                <a:prstClr val="black"/>
              </a:solidFill>
            </a:endParaRPr>
          </a:p>
        </p:txBody>
      </p:sp>
    </p:spTree>
    <p:extLst>
      <p:ext uri="{BB962C8B-B14F-4D97-AF65-F5344CB8AC3E}">
        <p14:creationId xmlns:p14="http://schemas.microsoft.com/office/powerpoint/2010/main" val="30399195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146" name="Rectangle 7"/>
          <p:cNvSpPr>
            <a:spLocks noGrp="1" noChangeArrowheads="1"/>
          </p:cNvSpPr>
          <p:nvPr>
            <p:ph type="sldNum" sz="quarter"/>
          </p:nvPr>
        </p:nvSpPr>
        <p:spPr>
          <a:noFill/>
          <a:extLst>
            <a:ext uri="{91240B29-F687-4F45-9708-019B960494DF}">
              <a14:hiddenLine xmlns:a14="http://schemas.microsoft.com/office/drawing/2010/main" w="9525">
                <a:solidFill>
                  <a:srgbClr val="3465AF"/>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buClrTx/>
              <a:buFontTx/>
              <a:buNone/>
            </a:pPr>
            <a:fld id="{92536940-5639-4EA9-A5AA-E37A130EB155}" type="slidenum">
              <a:rPr lang="de-DE" altLang="de-DE" sz="1400" smtClean="0"/>
              <a:pPr>
                <a:spcBef>
                  <a:spcPct val="0"/>
                </a:spcBef>
                <a:buClrTx/>
                <a:buFontTx/>
                <a:buNone/>
              </a:pPr>
              <a:t>19</a:t>
            </a:fld>
            <a:endParaRPr lang="de-DE" altLang="de-DE" sz="1400"/>
          </a:p>
        </p:txBody>
      </p:sp>
      <p:sp>
        <p:nvSpPr>
          <p:cNvPr id="6147" name="Rectangle 1"/>
          <p:cNvSpPr>
            <a:spLocks noGrp="1" noRot="1" noChangeAspect="1" noChangeArrowheads="1" noTextEdit="1"/>
          </p:cNvSpPr>
          <p:nvPr>
            <p:ph type="sldImg"/>
          </p:nvPr>
        </p:nvSpPr>
        <p:spPr>
          <a:xfrm>
            <a:off x="217488" y="812800"/>
            <a:ext cx="7123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148" name="Text Box 2"/>
          <p:cNvSpPr txBox="1">
            <a:spLocks noChangeArrowheads="1"/>
          </p:cNvSpPr>
          <p:nvPr/>
        </p:nvSpPr>
        <p:spPr bwMode="auto">
          <a:xfrm>
            <a:off x="755652" y="5078413"/>
            <a:ext cx="6048375" cy="48117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lnSpc>
                <a:spcPct val="93000"/>
              </a:lnSpc>
              <a:buClr>
                <a:srgbClr val="000000"/>
              </a:buClr>
              <a:buSzPct val="100000"/>
              <a:buFont typeface="Times New Roman" panose="02020603050405020304" pitchFamily="18" charset="0"/>
              <a:buNone/>
            </a:pPr>
            <a:endParaRPr lang="de-DE" altLang="de-DE">
              <a:solidFill>
                <a:prstClr val="black"/>
              </a:solidFill>
            </a:endParaRPr>
          </a:p>
        </p:txBody>
      </p:sp>
    </p:spTree>
    <p:extLst>
      <p:ext uri="{BB962C8B-B14F-4D97-AF65-F5344CB8AC3E}">
        <p14:creationId xmlns:p14="http://schemas.microsoft.com/office/powerpoint/2010/main" val="30399195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146" name="Rectangle 7"/>
          <p:cNvSpPr>
            <a:spLocks noGrp="1" noChangeArrowheads="1"/>
          </p:cNvSpPr>
          <p:nvPr>
            <p:ph type="sldNum" sz="quarter"/>
          </p:nvPr>
        </p:nvSpPr>
        <p:spPr>
          <a:noFill/>
          <a:extLst>
            <a:ext uri="{91240B29-F687-4F45-9708-019B960494DF}">
              <a14:hiddenLine xmlns:a14="http://schemas.microsoft.com/office/drawing/2010/main" w="9525">
                <a:solidFill>
                  <a:srgbClr val="3465AF"/>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buClrTx/>
              <a:buFontTx/>
              <a:buNone/>
            </a:pPr>
            <a:fld id="{92536940-5639-4EA9-A5AA-E37A130EB155}" type="slidenum">
              <a:rPr lang="de-DE" altLang="de-DE" sz="1400" smtClean="0"/>
              <a:pPr>
                <a:spcBef>
                  <a:spcPct val="0"/>
                </a:spcBef>
                <a:buClrTx/>
                <a:buFontTx/>
                <a:buNone/>
              </a:pPr>
              <a:t>20</a:t>
            </a:fld>
            <a:endParaRPr lang="de-DE" altLang="de-DE" sz="1400"/>
          </a:p>
        </p:txBody>
      </p:sp>
      <p:sp>
        <p:nvSpPr>
          <p:cNvPr id="6147" name="Rectangle 1"/>
          <p:cNvSpPr>
            <a:spLocks noGrp="1" noRot="1" noChangeAspect="1" noChangeArrowheads="1" noTextEdit="1"/>
          </p:cNvSpPr>
          <p:nvPr>
            <p:ph type="sldImg"/>
          </p:nvPr>
        </p:nvSpPr>
        <p:spPr>
          <a:xfrm>
            <a:off x="217488" y="812800"/>
            <a:ext cx="7123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148" name="Text Box 2"/>
          <p:cNvSpPr txBox="1">
            <a:spLocks noChangeArrowheads="1"/>
          </p:cNvSpPr>
          <p:nvPr/>
        </p:nvSpPr>
        <p:spPr bwMode="auto">
          <a:xfrm>
            <a:off x="755652" y="5078413"/>
            <a:ext cx="6048375" cy="48117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lnSpc>
                <a:spcPct val="93000"/>
              </a:lnSpc>
              <a:buClr>
                <a:srgbClr val="000000"/>
              </a:buClr>
              <a:buSzPct val="100000"/>
              <a:buFont typeface="Times New Roman" panose="02020603050405020304" pitchFamily="18" charset="0"/>
              <a:buNone/>
            </a:pPr>
            <a:endParaRPr lang="de-DE" altLang="de-DE">
              <a:solidFill>
                <a:prstClr val="black"/>
              </a:solidFill>
            </a:endParaRPr>
          </a:p>
        </p:txBody>
      </p:sp>
    </p:spTree>
    <p:extLst>
      <p:ext uri="{BB962C8B-B14F-4D97-AF65-F5344CB8AC3E}">
        <p14:creationId xmlns:p14="http://schemas.microsoft.com/office/powerpoint/2010/main" val="26449649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146" name="Rectangle 7"/>
          <p:cNvSpPr>
            <a:spLocks noGrp="1" noChangeArrowheads="1"/>
          </p:cNvSpPr>
          <p:nvPr>
            <p:ph type="sldNum" sz="quarter"/>
          </p:nvPr>
        </p:nvSpPr>
        <p:spPr>
          <a:noFill/>
          <a:extLst>
            <a:ext uri="{91240B29-F687-4F45-9708-019B960494DF}">
              <a14:hiddenLine xmlns:a14="http://schemas.microsoft.com/office/drawing/2010/main" w="9525">
                <a:solidFill>
                  <a:srgbClr val="3465AF"/>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buClrTx/>
              <a:buFontTx/>
              <a:buNone/>
            </a:pPr>
            <a:fld id="{92536940-5639-4EA9-A5AA-E37A130EB155}" type="slidenum">
              <a:rPr lang="de-DE" altLang="de-DE" sz="1400" smtClean="0"/>
              <a:pPr>
                <a:spcBef>
                  <a:spcPct val="0"/>
                </a:spcBef>
                <a:buClrTx/>
                <a:buFontTx/>
                <a:buNone/>
              </a:pPr>
              <a:t>21</a:t>
            </a:fld>
            <a:endParaRPr lang="de-DE" altLang="de-DE" sz="1400"/>
          </a:p>
        </p:txBody>
      </p:sp>
      <p:sp>
        <p:nvSpPr>
          <p:cNvPr id="6147" name="Rectangle 1"/>
          <p:cNvSpPr>
            <a:spLocks noGrp="1" noRot="1" noChangeAspect="1" noChangeArrowheads="1" noTextEdit="1"/>
          </p:cNvSpPr>
          <p:nvPr>
            <p:ph type="sldImg"/>
          </p:nvPr>
        </p:nvSpPr>
        <p:spPr>
          <a:xfrm>
            <a:off x="217488" y="812800"/>
            <a:ext cx="7123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148" name="Text Box 2"/>
          <p:cNvSpPr txBox="1">
            <a:spLocks noChangeArrowheads="1"/>
          </p:cNvSpPr>
          <p:nvPr/>
        </p:nvSpPr>
        <p:spPr bwMode="auto">
          <a:xfrm>
            <a:off x="755652" y="5078413"/>
            <a:ext cx="6048375" cy="48117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lnSpc>
                <a:spcPct val="93000"/>
              </a:lnSpc>
              <a:buClr>
                <a:srgbClr val="000000"/>
              </a:buClr>
              <a:buSzPct val="100000"/>
              <a:buFont typeface="Times New Roman" panose="02020603050405020304" pitchFamily="18" charset="0"/>
              <a:buNone/>
            </a:pPr>
            <a:endParaRPr lang="de-DE" altLang="de-DE">
              <a:solidFill>
                <a:prstClr val="black"/>
              </a:solidFill>
            </a:endParaRPr>
          </a:p>
        </p:txBody>
      </p:sp>
    </p:spTree>
    <p:extLst>
      <p:ext uri="{BB962C8B-B14F-4D97-AF65-F5344CB8AC3E}">
        <p14:creationId xmlns:p14="http://schemas.microsoft.com/office/powerpoint/2010/main" val="33633356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146" name="Rectangle 7"/>
          <p:cNvSpPr>
            <a:spLocks noGrp="1" noChangeArrowheads="1"/>
          </p:cNvSpPr>
          <p:nvPr>
            <p:ph type="sldNum" sz="quarter"/>
          </p:nvPr>
        </p:nvSpPr>
        <p:spPr>
          <a:noFill/>
          <a:extLst>
            <a:ext uri="{91240B29-F687-4F45-9708-019B960494DF}">
              <a14:hiddenLine xmlns:a14="http://schemas.microsoft.com/office/drawing/2010/main" w="9525">
                <a:solidFill>
                  <a:srgbClr val="3465AF"/>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buClrTx/>
              <a:buFontTx/>
              <a:buNone/>
            </a:pPr>
            <a:fld id="{92536940-5639-4EA9-A5AA-E37A130EB155}" type="slidenum">
              <a:rPr lang="de-DE" altLang="de-DE" sz="1400" smtClean="0"/>
              <a:pPr>
                <a:spcBef>
                  <a:spcPct val="0"/>
                </a:spcBef>
                <a:buClrTx/>
                <a:buFontTx/>
                <a:buNone/>
              </a:pPr>
              <a:t>22</a:t>
            </a:fld>
            <a:endParaRPr lang="de-DE" altLang="de-DE" sz="1400"/>
          </a:p>
        </p:txBody>
      </p:sp>
      <p:sp>
        <p:nvSpPr>
          <p:cNvPr id="6147" name="Rectangle 1"/>
          <p:cNvSpPr>
            <a:spLocks noGrp="1" noRot="1" noChangeAspect="1" noChangeArrowheads="1" noTextEdit="1"/>
          </p:cNvSpPr>
          <p:nvPr>
            <p:ph type="sldImg"/>
          </p:nvPr>
        </p:nvSpPr>
        <p:spPr>
          <a:xfrm>
            <a:off x="217488" y="812800"/>
            <a:ext cx="7123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148" name="Text Box 2"/>
          <p:cNvSpPr txBox="1">
            <a:spLocks noChangeArrowheads="1"/>
          </p:cNvSpPr>
          <p:nvPr/>
        </p:nvSpPr>
        <p:spPr bwMode="auto">
          <a:xfrm>
            <a:off x="755652" y="5078413"/>
            <a:ext cx="6048375" cy="48117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lnSpc>
                <a:spcPct val="93000"/>
              </a:lnSpc>
              <a:buClr>
                <a:srgbClr val="000000"/>
              </a:buClr>
              <a:buSzPct val="100000"/>
              <a:buFont typeface="Times New Roman" panose="02020603050405020304" pitchFamily="18" charset="0"/>
              <a:buNone/>
            </a:pPr>
            <a:endParaRPr lang="de-DE" altLang="de-DE">
              <a:solidFill>
                <a:prstClr val="black"/>
              </a:solidFill>
            </a:endParaRPr>
          </a:p>
        </p:txBody>
      </p:sp>
    </p:spTree>
    <p:extLst>
      <p:ext uri="{BB962C8B-B14F-4D97-AF65-F5344CB8AC3E}">
        <p14:creationId xmlns:p14="http://schemas.microsoft.com/office/powerpoint/2010/main" val="15192786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146" name="Rectangle 7"/>
          <p:cNvSpPr>
            <a:spLocks noGrp="1" noChangeArrowheads="1"/>
          </p:cNvSpPr>
          <p:nvPr>
            <p:ph type="sldNum" sz="quarter"/>
          </p:nvPr>
        </p:nvSpPr>
        <p:spPr>
          <a:noFill/>
          <a:extLst>
            <a:ext uri="{91240B29-F687-4F45-9708-019B960494DF}">
              <a14:hiddenLine xmlns:a14="http://schemas.microsoft.com/office/drawing/2010/main" w="9525">
                <a:solidFill>
                  <a:srgbClr val="3465AF"/>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buClrTx/>
              <a:buFontTx/>
              <a:buNone/>
            </a:pPr>
            <a:fld id="{92536940-5639-4EA9-A5AA-E37A130EB155}" type="slidenum">
              <a:rPr lang="de-DE" altLang="de-DE" sz="1400" smtClean="0"/>
              <a:pPr>
                <a:spcBef>
                  <a:spcPct val="0"/>
                </a:spcBef>
                <a:buClrTx/>
                <a:buFontTx/>
                <a:buNone/>
              </a:pPr>
              <a:t>23</a:t>
            </a:fld>
            <a:endParaRPr lang="de-DE" altLang="de-DE" sz="1400"/>
          </a:p>
        </p:txBody>
      </p:sp>
      <p:sp>
        <p:nvSpPr>
          <p:cNvPr id="6147" name="Rectangle 1"/>
          <p:cNvSpPr>
            <a:spLocks noGrp="1" noRot="1" noChangeAspect="1" noChangeArrowheads="1" noTextEdit="1"/>
          </p:cNvSpPr>
          <p:nvPr>
            <p:ph type="sldImg"/>
          </p:nvPr>
        </p:nvSpPr>
        <p:spPr>
          <a:xfrm>
            <a:off x="217488" y="812800"/>
            <a:ext cx="7123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148" name="Text Box 2"/>
          <p:cNvSpPr txBox="1">
            <a:spLocks noChangeArrowheads="1"/>
          </p:cNvSpPr>
          <p:nvPr/>
        </p:nvSpPr>
        <p:spPr bwMode="auto">
          <a:xfrm>
            <a:off x="755652" y="5078413"/>
            <a:ext cx="6048375" cy="48117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lnSpc>
                <a:spcPct val="93000"/>
              </a:lnSpc>
              <a:buClr>
                <a:srgbClr val="000000"/>
              </a:buClr>
              <a:buSzPct val="100000"/>
              <a:buFont typeface="Times New Roman" panose="02020603050405020304" pitchFamily="18" charset="0"/>
              <a:buNone/>
            </a:pPr>
            <a:endParaRPr lang="de-DE" altLang="de-DE">
              <a:solidFill>
                <a:prstClr val="black"/>
              </a:solidFill>
            </a:endParaRPr>
          </a:p>
        </p:txBody>
      </p:sp>
    </p:spTree>
    <p:extLst>
      <p:ext uri="{BB962C8B-B14F-4D97-AF65-F5344CB8AC3E}">
        <p14:creationId xmlns:p14="http://schemas.microsoft.com/office/powerpoint/2010/main" val="173753336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146" name="Rectangle 7"/>
          <p:cNvSpPr>
            <a:spLocks noGrp="1" noChangeArrowheads="1"/>
          </p:cNvSpPr>
          <p:nvPr>
            <p:ph type="sldNum" sz="quarter"/>
          </p:nvPr>
        </p:nvSpPr>
        <p:spPr>
          <a:noFill/>
          <a:extLst>
            <a:ext uri="{91240B29-F687-4F45-9708-019B960494DF}">
              <a14:hiddenLine xmlns:a14="http://schemas.microsoft.com/office/drawing/2010/main" w="9525">
                <a:solidFill>
                  <a:srgbClr val="3465AF"/>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buClrTx/>
              <a:buFontTx/>
              <a:buNone/>
            </a:pPr>
            <a:fld id="{92536940-5639-4EA9-A5AA-E37A130EB155}" type="slidenum">
              <a:rPr lang="de-DE" altLang="de-DE" sz="1400" smtClean="0"/>
              <a:pPr>
                <a:spcBef>
                  <a:spcPct val="0"/>
                </a:spcBef>
                <a:buClrTx/>
                <a:buFontTx/>
                <a:buNone/>
              </a:pPr>
              <a:t>24</a:t>
            </a:fld>
            <a:endParaRPr lang="de-DE" altLang="de-DE" sz="1400"/>
          </a:p>
        </p:txBody>
      </p:sp>
      <p:sp>
        <p:nvSpPr>
          <p:cNvPr id="6147" name="Rectangle 1"/>
          <p:cNvSpPr>
            <a:spLocks noGrp="1" noRot="1" noChangeAspect="1" noChangeArrowheads="1" noTextEdit="1"/>
          </p:cNvSpPr>
          <p:nvPr>
            <p:ph type="sldImg"/>
          </p:nvPr>
        </p:nvSpPr>
        <p:spPr>
          <a:xfrm>
            <a:off x="217488" y="812800"/>
            <a:ext cx="7123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148" name="Text Box 2"/>
          <p:cNvSpPr txBox="1">
            <a:spLocks noChangeArrowheads="1"/>
          </p:cNvSpPr>
          <p:nvPr/>
        </p:nvSpPr>
        <p:spPr bwMode="auto">
          <a:xfrm>
            <a:off x="755652" y="5078413"/>
            <a:ext cx="6048375" cy="48117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lnSpc>
                <a:spcPct val="93000"/>
              </a:lnSpc>
              <a:buClr>
                <a:srgbClr val="000000"/>
              </a:buClr>
              <a:buSzPct val="100000"/>
              <a:buFont typeface="Times New Roman" panose="02020603050405020304" pitchFamily="18" charset="0"/>
              <a:buNone/>
            </a:pPr>
            <a:endParaRPr lang="de-DE" altLang="de-DE">
              <a:solidFill>
                <a:prstClr val="black"/>
              </a:solidFill>
            </a:endParaRPr>
          </a:p>
        </p:txBody>
      </p:sp>
    </p:spTree>
    <p:extLst>
      <p:ext uri="{BB962C8B-B14F-4D97-AF65-F5344CB8AC3E}">
        <p14:creationId xmlns:p14="http://schemas.microsoft.com/office/powerpoint/2010/main" val="328007681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146" name="Rectangle 7"/>
          <p:cNvSpPr>
            <a:spLocks noGrp="1" noChangeArrowheads="1"/>
          </p:cNvSpPr>
          <p:nvPr>
            <p:ph type="sldNum" sz="quarter"/>
          </p:nvPr>
        </p:nvSpPr>
        <p:spPr>
          <a:noFill/>
          <a:extLst>
            <a:ext uri="{91240B29-F687-4F45-9708-019B960494DF}">
              <a14:hiddenLine xmlns:a14="http://schemas.microsoft.com/office/drawing/2010/main" w="9525">
                <a:solidFill>
                  <a:srgbClr val="3465AF"/>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buClrTx/>
              <a:buFontTx/>
              <a:buNone/>
            </a:pPr>
            <a:fld id="{92536940-5639-4EA9-A5AA-E37A130EB155}" type="slidenum">
              <a:rPr lang="de-DE" altLang="de-DE" sz="1400" smtClean="0"/>
              <a:pPr>
                <a:spcBef>
                  <a:spcPct val="0"/>
                </a:spcBef>
                <a:buClrTx/>
                <a:buFontTx/>
                <a:buNone/>
              </a:pPr>
              <a:t>25</a:t>
            </a:fld>
            <a:endParaRPr lang="de-DE" altLang="de-DE" sz="1400"/>
          </a:p>
        </p:txBody>
      </p:sp>
      <p:sp>
        <p:nvSpPr>
          <p:cNvPr id="6147" name="Rectangle 1"/>
          <p:cNvSpPr>
            <a:spLocks noGrp="1" noRot="1" noChangeAspect="1" noChangeArrowheads="1" noTextEdit="1"/>
          </p:cNvSpPr>
          <p:nvPr>
            <p:ph type="sldImg"/>
          </p:nvPr>
        </p:nvSpPr>
        <p:spPr>
          <a:xfrm>
            <a:off x="217488" y="812800"/>
            <a:ext cx="7123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148" name="Text Box 2"/>
          <p:cNvSpPr txBox="1">
            <a:spLocks noChangeArrowheads="1"/>
          </p:cNvSpPr>
          <p:nvPr/>
        </p:nvSpPr>
        <p:spPr bwMode="auto">
          <a:xfrm>
            <a:off x="755652" y="5078413"/>
            <a:ext cx="6048375" cy="48117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lnSpc>
                <a:spcPct val="93000"/>
              </a:lnSpc>
              <a:buClr>
                <a:srgbClr val="000000"/>
              </a:buClr>
              <a:buSzPct val="100000"/>
              <a:buFont typeface="Times New Roman" panose="02020603050405020304" pitchFamily="18" charset="0"/>
              <a:buNone/>
            </a:pPr>
            <a:endParaRPr lang="de-DE" altLang="de-DE">
              <a:solidFill>
                <a:prstClr val="black"/>
              </a:solidFill>
            </a:endParaRPr>
          </a:p>
        </p:txBody>
      </p:sp>
    </p:spTree>
    <p:extLst>
      <p:ext uri="{BB962C8B-B14F-4D97-AF65-F5344CB8AC3E}">
        <p14:creationId xmlns:p14="http://schemas.microsoft.com/office/powerpoint/2010/main" val="4156689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146" name="Rectangle 7"/>
          <p:cNvSpPr>
            <a:spLocks noGrp="1" noChangeArrowheads="1"/>
          </p:cNvSpPr>
          <p:nvPr>
            <p:ph type="sldNum" sz="quarter"/>
          </p:nvPr>
        </p:nvSpPr>
        <p:spPr>
          <a:noFill/>
          <a:extLst>
            <a:ext uri="{91240B29-F687-4F45-9708-019B960494DF}">
              <a14:hiddenLine xmlns:a14="http://schemas.microsoft.com/office/drawing/2010/main" w="9525">
                <a:solidFill>
                  <a:srgbClr val="3465AF"/>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buClrTx/>
              <a:buFontTx/>
              <a:buNone/>
            </a:pPr>
            <a:fld id="{92536940-5639-4EA9-A5AA-E37A130EB155}" type="slidenum">
              <a:rPr lang="de-DE" altLang="de-DE" sz="1400" smtClean="0"/>
              <a:pPr>
                <a:spcBef>
                  <a:spcPct val="0"/>
                </a:spcBef>
                <a:buClrTx/>
                <a:buFontTx/>
                <a:buNone/>
              </a:pPr>
              <a:t>26</a:t>
            </a:fld>
            <a:endParaRPr lang="de-DE" altLang="de-DE" sz="1400"/>
          </a:p>
        </p:txBody>
      </p:sp>
      <p:sp>
        <p:nvSpPr>
          <p:cNvPr id="6147" name="Rectangle 1"/>
          <p:cNvSpPr>
            <a:spLocks noGrp="1" noRot="1" noChangeAspect="1" noChangeArrowheads="1" noTextEdit="1"/>
          </p:cNvSpPr>
          <p:nvPr>
            <p:ph type="sldImg"/>
          </p:nvPr>
        </p:nvSpPr>
        <p:spPr>
          <a:xfrm>
            <a:off x="217488" y="812800"/>
            <a:ext cx="7123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148" name="Text Box 2"/>
          <p:cNvSpPr txBox="1">
            <a:spLocks noChangeArrowheads="1"/>
          </p:cNvSpPr>
          <p:nvPr/>
        </p:nvSpPr>
        <p:spPr bwMode="auto">
          <a:xfrm>
            <a:off x="755652" y="5078413"/>
            <a:ext cx="6048375" cy="48117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lnSpc>
                <a:spcPct val="93000"/>
              </a:lnSpc>
              <a:buClr>
                <a:srgbClr val="000000"/>
              </a:buClr>
              <a:buSzPct val="100000"/>
              <a:buFont typeface="Times New Roman" panose="02020603050405020304" pitchFamily="18" charset="0"/>
              <a:buNone/>
            </a:pPr>
            <a:endParaRPr lang="de-DE" altLang="de-DE">
              <a:solidFill>
                <a:prstClr val="black"/>
              </a:solidFill>
            </a:endParaRPr>
          </a:p>
        </p:txBody>
      </p:sp>
    </p:spTree>
    <p:extLst>
      <p:ext uri="{BB962C8B-B14F-4D97-AF65-F5344CB8AC3E}">
        <p14:creationId xmlns:p14="http://schemas.microsoft.com/office/powerpoint/2010/main" val="97500995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146" name="Rectangle 7"/>
          <p:cNvSpPr>
            <a:spLocks noGrp="1" noChangeArrowheads="1"/>
          </p:cNvSpPr>
          <p:nvPr>
            <p:ph type="sldNum" sz="quarter"/>
          </p:nvPr>
        </p:nvSpPr>
        <p:spPr>
          <a:noFill/>
          <a:extLst>
            <a:ext uri="{91240B29-F687-4F45-9708-019B960494DF}">
              <a14:hiddenLine xmlns:a14="http://schemas.microsoft.com/office/drawing/2010/main" w="9525">
                <a:solidFill>
                  <a:srgbClr val="3465AF"/>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buClrTx/>
              <a:buFontTx/>
              <a:buNone/>
            </a:pPr>
            <a:fld id="{92536940-5639-4EA9-A5AA-E37A130EB155}" type="slidenum">
              <a:rPr lang="de-DE" altLang="de-DE" sz="1400" smtClean="0"/>
              <a:pPr>
                <a:spcBef>
                  <a:spcPct val="0"/>
                </a:spcBef>
                <a:buClrTx/>
                <a:buFontTx/>
                <a:buNone/>
              </a:pPr>
              <a:t>27</a:t>
            </a:fld>
            <a:endParaRPr lang="de-DE" altLang="de-DE" sz="1400"/>
          </a:p>
        </p:txBody>
      </p:sp>
      <p:sp>
        <p:nvSpPr>
          <p:cNvPr id="6147" name="Rectangle 1"/>
          <p:cNvSpPr>
            <a:spLocks noGrp="1" noRot="1" noChangeAspect="1" noChangeArrowheads="1" noTextEdit="1"/>
          </p:cNvSpPr>
          <p:nvPr>
            <p:ph type="sldImg"/>
          </p:nvPr>
        </p:nvSpPr>
        <p:spPr>
          <a:xfrm>
            <a:off x="217488" y="812800"/>
            <a:ext cx="7123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148" name="Text Box 2"/>
          <p:cNvSpPr txBox="1">
            <a:spLocks noChangeArrowheads="1"/>
          </p:cNvSpPr>
          <p:nvPr/>
        </p:nvSpPr>
        <p:spPr bwMode="auto">
          <a:xfrm>
            <a:off x="755652" y="5078413"/>
            <a:ext cx="6048375" cy="48117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lnSpc>
                <a:spcPct val="93000"/>
              </a:lnSpc>
              <a:buClr>
                <a:srgbClr val="000000"/>
              </a:buClr>
              <a:buSzPct val="100000"/>
              <a:buFont typeface="Times New Roman" panose="02020603050405020304" pitchFamily="18" charset="0"/>
              <a:buNone/>
            </a:pPr>
            <a:endParaRPr lang="de-DE" altLang="de-DE">
              <a:solidFill>
                <a:prstClr val="black"/>
              </a:solidFill>
            </a:endParaRPr>
          </a:p>
        </p:txBody>
      </p:sp>
    </p:spTree>
    <p:extLst>
      <p:ext uri="{BB962C8B-B14F-4D97-AF65-F5344CB8AC3E}">
        <p14:creationId xmlns:p14="http://schemas.microsoft.com/office/powerpoint/2010/main" val="325029398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146" name="Rectangle 7"/>
          <p:cNvSpPr>
            <a:spLocks noGrp="1" noChangeArrowheads="1"/>
          </p:cNvSpPr>
          <p:nvPr>
            <p:ph type="sldNum" sz="quarter"/>
          </p:nvPr>
        </p:nvSpPr>
        <p:spPr>
          <a:noFill/>
          <a:extLst>
            <a:ext uri="{91240B29-F687-4F45-9708-019B960494DF}">
              <a14:hiddenLine xmlns:a14="http://schemas.microsoft.com/office/drawing/2010/main" w="9525">
                <a:solidFill>
                  <a:srgbClr val="3465AF"/>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buClrTx/>
              <a:buFontTx/>
              <a:buNone/>
            </a:pPr>
            <a:fld id="{92536940-5639-4EA9-A5AA-E37A130EB155}" type="slidenum">
              <a:rPr lang="de-DE" altLang="de-DE" sz="1400" smtClean="0"/>
              <a:pPr>
                <a:spcBef>
                  <a:spcPct val="0"/>
                </a:spcBef>
                <a:buClrTx/>
                <a:buFontTx/>
                <a:buNone/>
              </a:pPr>
              <a:t>28</a:t>
            </a:fld>
            <a:endParaRPr lang="de-DE" altLang="de-DE" sz="1400"/>
          </a:p>
        </p:txBody>
      </p:sp>
      <p:sp>
        <p:nvSpPr>
          <p:cNvPr id="6147" name="Rectangle 1"/>
          <p:cNvSpPr>
            <a:spLocks noGrp="1" noRot="1" noChangeAspect="1" noChangeArrowheads="1" noTextEdit="1"/>
          </p:cNvSpPr>
          <p:nvPr>
            <p:ph type="sldImg"/>
          </p:nvPr>
        </p:nvSpPr>
        <p:spPr>
          <a:xfrm>
            <a:off x="217488" y="812800"/>
            <a:ext cx="7123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148" name="Text Box 2"/>
          <p:cNvSpPr txBox="1">
            <a:spLocks noChangeArrowheads="1"/>
          </p:cNvSpPr>
          <p:nvPr/>
        </p:nvSpPr>
        <p:spPr bwMode="auto">
          <a:xfrm>
            <a:off x="755652" y="5078413"/>
            <a:ext cx="6048375" cy="48117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lnSpc>
                <a:spcPct val="93000"/>
              </a:lnSpc>
              <a:buClr>
                <a:srgbClr val="000000"/>
              </a:buClr>
              <a:buSzPct val="100000"/>
              <a:buFont typeface="Times New Roman" panose="02020603050405020304" pitchFamily="18" charset="0"/>
              <a:buNone/>
            </a:pPr>
            <a:endParaRPr lang="de-DE" altLang="de-DE">
              <a:solidFill>
                <a:prstClr val="black"/>
              </a:solidFill>
            </a:endParaRPr>
          </a:p>
        </p:txBody>
      </p:sp>
    </p:spTree>
    <p:extLst>
      <p:ext uri="{BB962C8B-B14F-4D97-AF65-F5344CB8AC3E}">
        <p14:creationId xmlns:p14="http://schemas.microsoft.com/office/powerpoint/2010/main" val="242975038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146" name="Rectangle 7"/>
          <p:cNvSpPr>
            <a:spLocks noGrp="1" noChangeArrowheads="1"/>
          </p:cNvSpPr>
          <p:nvPr>
            <p:ph type="sldNum" sz="quarter"/>
          </p:nvPr>
        </p:nvSpPr>
        <p:spPr>
          <a:noFill/>
          <a:extLst>
            <a:ext uri="{91240B29-F687-4F45-9708-019B960494DF}">
              <a14:hiddenLine xmlns:a14="http://schemas.microsoft.com/office/drawing/2010/main" w="9525">
                <a:solidFill>
                  <a:srgbClr val="3465AF"/>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buClrTx/>
              <a:buFontTx/>
              <a:buNone/>
            </a:pPr>
            <a:fld id="{92536940-5639-4EA9-A5AA-E37A130EB155}" type="slidenum">
              <a:rPr lang="de-DE" altLang="de-DE" sz="1400" smtClean="0"/>
              <a:pPr>
                <a:spcBef>
                  <a:spcPct val="0"/>
                </a:spcBef>
                <a:buClrTx/>
                <a:buFontTx/>
                <a:buNone/>
              </a:pPr>
              <a:t>29</a:t>
            </a:fld>
            <a:endParaRPr lang="de-DE" altLang="de-DE" sz="1400"/>
          </a:p>
        </p:txBody>
      </p:sp>
      <p:sp>
        <p:nvSpPr>
          <p:cNvPr id="6147" name="Rectangle 1"/>
          <p:cNvSpPr>
            <a:spLocks noGrp="1" noRot="1" noChangeAspect="1" noChangeArrowheads="1" noTextEdit="1"/>
          </p:cNvSpPr>
          <p:nvPr>
            <p:ph type="sldImg"/>
          </p:nvPr>
        </p:nvSpPr>
        <p:spPr>
          <a:xfrm>
            <a:off x="217488" y="812800"/>
            <a:ext cx="7123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148" name="Text Box 2"/>
          <p:cNvSpPr txBox="1">
            <a:spLocks noChangeArrowheads="1"/>
          </p:cNvSpPr>
          <p:nvPr/>
        </p:nvSpPr>
        <p:spPr bwMode="auto">
          <a:xfrm>
            <a:off x="755652" y="5078413"/>
            <a:ext cx="6048375" cy="48117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lnSpc>
                <a:spcPct val="93000"/>
              </a:lnSpc>
              <a:buClr>
                <a:srgbClr val="000000"/>
              </a:buClr>
              <a:buSzPct val="100000"/>
              <a:buFont typeface="Times New Roman" panose="02020603050405020304" pitchFamily="18" charset="0"/>
              <a:buNone/>
            </a:pPr>
            <a:endParaRPr lang="de-DE" altLang="de-DE">
              <a:solidFill>
                <a:prstClr val="black"/>
              </a:solidFill>
            </a:endParaRPr>
          </a:p>
        </p:txBody>
      </p:sp>
    </p:spTree>
    <p:extLst>
      <p:ext uri="{BB962C8B-B14F-4D97-AF65-F5344CB8AC3E}">
        <p14:creationId xmlns:p14="http://schemas.microsoft.com/office/powerpoint/2010/main" val="63050787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146" name="Rectangle 7"/>
          <p:cNvSpPr>
            <a:spLocks noGrp="1" noChangeArrowheads="1"/>
          </p:cNvSpPr>
          <p:nvPr>
            <p:ph type="sldNum" sz="quarter"/>
          </p:nvPr>
        </p:nvSpPr>
        <p:spPr>
          <a:noFill/>
          <a:extLst>
            <a:ext uri="{91240B29-F687-4F45-9708-019B960494DF}">
              <a14:hiddenLine xmlns:a14="http://schemas.microsoft.com/office/drawing/2010/main" w="9525">
                <a:solidFill>
                  <a:srgbClr val="3465AF"/>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buClrTx/>
              <a:buFontTx/>
              <a:buNone/>
            </a:pPr>
            <a:fld id="{92536940-5639-4EA9-A5AA-E37A130EB155}" type="slidenum">
              <a:rPr lang="de-DE" altLang="de-DE" sz="1400" smtClean="0"/>
              <a:pPr>
                <a:spcBef>
                  <a:spcPct val="0"/>
                </a:spcBef>
                <a:buClrTx/>
                <a:buFontTx/>
                <a:buNone/>
              </a:pPr>
              <a:t>30</a:t>
            </a:fld>
            <a:endParaRPr lang="de-DE" altLang="de-DE" sz="1400"/>
          </a:p>
        </p:txBody>
      </p:sp>
      <p:sp>
        <p:nvSpPr>
          <p:cNvPr id="6147" name="Rectangle 1"/>
          <p:cNvSpPr>
            <a:spLocks noGrp="1" noRot="1" noChangeAspect="1" noChangeArrowheads="1" noTextEdit="1"/>
          </p:cNvSpPr>
          <p:nvPr>
            <p:ph type="sldImg"/>
          </p:nvPr>
        </p:nvSpPr>
        <p:spPr>
          <a:xfrm>
            <a:off x="217488" y="812800"/>
            <a:ext cx="7123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148" name="Text Box 2"/>
          <p:cNvSpPr txBox="1">
            <a:spLocks noChangeArrowheads="1"/>
          </p:cNvSpPr>
          <p:nvPr/>
        </p:nvSpPr>
        <p:spPr bwMode="auto">
          <a:xfrm>
            <a:off x="755652" y="5078413"/>
            <a:ext cx="6048375" cy="48117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lnSpc>
                <a:spcPct val="93000"/>
              </a:lnSpc>
              <a:buClr>
                <a:srgbClr val="000000"/>
              </a:buClr>
              <a:buSzPct val="100000"/>
              <a:buFont typeface="Times New Roman" panose="02020603050405020304" pitchFamily="18" charset="0"/>
              <a:buNone/>
            </a:pPr>
            <a:endParaRPr lang="de-DE" altLang="de-DE">
              <a:solidFill>
                <a:prstClr val="black"/>
              </a:solidFill>
            </a:endParaRPr>
          </a:p>
        </p:txBody>
      </p:sp>
    </p:spTree>
    <p:extLst>
      <p:ext uri="{BB962C8B-B14F-4D97-AF65-F5344CB8AC3E}">
        <p14:creationId xmlns:p14="http://schemas.microsoft.com/office/powerpoint/2010/main" val="361546012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146" name="Rectangle 7"/>
          <p:cNvSpPr>
            <a:spLocks noGrp="1" noChangeArrowheads="1"/>
          </p:cNvSpPr>
          <p:nvPr>
            <p:ph type="sldNum" sz="quarter"/>
          </p:nvPr>
        </p:nvSpPr>
        <p:spPr>
          <a:noFill/>
          <a:extLst>
            <a:ext uri="{91240B29-F687-4F45-9708-019B960494DF}">
              <a14:hiddenLine xmlns:a14="http://schemas.microsoft.com/office/drawing/2010/main" w="9525">
                <a:solidFill>
                  <a:srgbClr val="3465AF"/>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buClrTx/>
              <a:buFontTx/>
              <a:buNone/>
            </a:pPr>
            <a:fld id="{92536940-5639-4EA9-A5AA-E37A130EB155}" type="slidenum">
              <a:rPr lang="de-DE" altLang="de-DE" sz="1400" smtClean="0"/>
              <a:pPr>
                <a:spcBef>
                  <a:spcPct val="0"/>
                </a:spcBef>
                <a:buClrTx/>
                <a:buFontTx/>
                <a:buNone/>
              </a:pPr>
              <a:t>31</a:t>
            </a:fld>
            <a:endParaRPr lang="de-DE" altLang="de-DE" sz="1400"/>
          </a:p>
        </p:txBody>
      </p:sp>
      <p:sp>
        <p:nvSpPr>
          <p:cNvPr id="6147" name="Rectangle 1"/>
          <p:cNvSpPr>
            <a:spLocks noGrp="1" noRot="1" noChangeAspect="1" noChangeArrowheads="1" noTextEdit="1"/>
          </p:cNvSpPr>
          <p:nvPr>
            <p:ph type="sldImg"/>
          </p:nvPr>
        </p:nvSpPr>
        <p:spPr>
          <a:xfrm>
            <a:off x="217488" y="812800"/>
            <a:ext cx="7123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148" name="Text Box 2"/>
          <p:cNvSpPr txBox="1">
            <a:spLocks noChangeArrowheads="1"/>
          </p:cNvSpPr>
          <p:nvPr/>
        </p:nvSpPr>
        <p:spPr bwMode="auto">
          <a:xfrm>
            <a:off x="755652" y="5078413"/>
            <a:ext cx="6048375" cy="48117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lnSpc>
                <a:spcPct val="93000"/>
              </a:lnSpc>
              <a:buClr>
                <a:srgbClr val="000000"/>
              </a:buClr>
              <a:buSzPct val="100000"/>
              <a:buFont typeface="Times New Roman" panose="02020603050405020304" pitchFamily="18" charset="0"/>
              <a:buNone/>
            </a:pPr>
            <a:endParaRPr lang="de-DE" altLang="de-DE">
              <a:solidFill>
                <a:prstClr val="black"/>
              </a:solidFill>
            </a:endParaRPr>
          </a:p>
        </p:txBody>
      </p:sp>
    </p:spTree>
    <p:extLst>
      <p:ext uri="{BB962C8B-B14F-4D97-AF65-F5344CB8AC3E}">
        <p14:creationId xmlns:p14="http://schemas.microsoft.com/office/powerpoint/2010/main" val="249421735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146" name="Rectangle 7"/>
          <p:cNvSpPr>
            <a:spLocks noGrp="1" noChangeArrowheads="1"/>
          </p:cNvSpPr>
          <p:nvPr>
            <p:ph type="sldNum" sz="quarter"/>
          </p:nvPr>
        </p:nvSpPr>
        <p:spPr>
          <a:noFill/>
          <a:extLst>
            <a:ext uri="{91240B29-F687-4F45-9708-019B960494DF}">
              <a14:hiddenLine xmlns:a14="http://schemas.microsoft.com/office/drawing/2010/main" w="9525">
                <a:solidFill>
                  <a:srgbClr val="3465AF"/>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buClrTx/>
              <a:buFontTx/>
              <a:buNone/>
            </a:pPr>
            <a:fld id="{92536940-5639-4EA9-A5AA-E37A130EB155}" type="slidenum">
              <a:rPr lang="de-DE" altLang="de-DE" sz="1400" smtClean="0"/>
              <a:pPr>
                <a:spcBef>
                  <a:spcPct val="0"/>
                </a:spcBef>
                <a:buClrTx/>
                <a:buFontTx/>
                <a:buNone/>
              </a:pPr>
              <a:t>32</a:t>
            </a:fld>
            <a:endParaRPr lang="de-DE" altLang="de-DE" sz="1400"/>
          </a:p>
        </p:txBody>
      </p:sp>
      <p:sp>
        <p:nvSpPr>
          <p:cNvPr id="6147" name="Rectangle 1"/>
          <p:cNvSpPr>
            <a:spLocks noGrp="1" noRot="1" noChangeAspect="1" noChangeArrowheads="1" noTextEdit="1"/>
          </p:cNvSpPr>
          <p:nvPr>
            <p:ph type="sldImg"/>
          </p:nvPr>
        </p:nvSpPr>
        <p:spPr>
          <a:xfrm>
            <a:off x="217488" y="812800"/>
            <a:ext cx="7123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148" name="Text Box 2"/>
          <p:cNvSpPr txBox="1">
            <a:spLocks noChangeArrowheads="1"/>
          </p:cNvSpPr>
          <p:nvPr/>
        </p:nvSpPr>
        <p:spPr bwMode="auto">
          <a:xfrm>
            <a:off x="755652" y="5078413"/>
            <a:ext cx="6048375" cy="48117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lnSpc>
                <a:spcPct val="93000"/>
              </a:lnSpc>
              <a:buClr>
                <a:srgbClr val="000000"/>
              </a:buClr>
              <a:buSzPct val="100000"/>
              <a:buFont typeface="Times New Roman" panose="02020603050405020304" pitchFamily="18" charset="0"/>
              <a:buNone/>
            </a:pPr>
            <a:endParaRPr lang="de-DE" altLang="de-DE">
              <a:solidFill>
                <a:prstClr val="black"/>
              </a:solidFill>
            </a:endParaRPr>
          </a:p>
        </p:txBody>
      </p:sp>
    </p:spTree>
    <p:extLst>
      <p:ext uri="{BB962C8B-B14F-4D97-AF65-F5344CB8AC3E}">
        <p14:creationId xmlns:p14="http://schemas.microsoft.com/office/powerpoint/2010/main" val="303652655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146" name="Rectangle 7"/>
          <p:cNvSpPr>
            <a:spLocks noGrp="1" noChangeArrowheads="1"/>
          </p:cNvSpPr>
          <p:nvPr>
            <p:ph type="sldNum" sz="quarter"/>
          </p:nvPr>
        </p:nvSpPr>
        <p:spPr>
          <a:noFill/>
          <a:extLst>
            <a:ext uri="{91240B29-F687-4F45-9708-019B960494DF}">
              <a14:hiddenLine xmlns:a14="http://schemas.microsoft.com/office/drawing/2010/main" w="9525">
                <a:solidFill>
                  <a:srgbClr val="3465AF"/>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buClrTx/>
              <a:buFontTx/>
              <a:buNone/>
            </a:pPr>
            <a:fld id="{92536940-5639-4EA9-A5AA-E37A130EB155}" type="slidenum">
              <a:rPr lang="de-DE" altLang="de-DE" sz="1400" smtClean="0"/>
              <a:pPr>
                <a:spcBef>
                  <a:spcPct val="0"/>
                </a:spcBef>
                <a:buClrTx/>
                <a:buFontTx/>
                <a:buNone/>
              </a:pPr>
              <a:t>33</a:t>
            </a:fld>
            <a:endParaRPr lang="de-DE" altLang="de-DE" sz="1400"/>
          </a:p>
        </p:txBody>
      </p:sp>
      <p:sp>
        <p:nvSpPr>
          <p:cNvPr id="6147" name="Rectangle 1"/>
          <p:cNvSpPr>
            <a:spLocks noGrp="1" noRot="1" noChangeAspect="1" noChangeArrowheads="1" noTextEdit="1"/>
          </p:cNvSpPr>
          <p:nvPr>
            <p:ph type="sldImg"/>
          </p:nvPr>
        </p:nvSpPr>
        <p:spPr>
          <a:xfrm>
            <a:off x="217488" y="812800"/>
            <a:ext cx="7123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148" name="Text Box 2"/>
          <p:cNvSpPr txBox="1">
            <a:spLocks noChangeArrowheads="1"/>
          </p:cNvSpPr>
          <p:nvPr/>
        </p:nvSpPr>
        <p:spPr bwMode="auto">
          <a:xfrm>
            <a:off x="755652" y="5078413"/>
            <a:ext cx="6048375" cy="48117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lnSpc>
                <a:spcPct val="93000"/>
              </a:lnSpc>
              <a:buClr>
                <a:srgbClr val="000000"/>
              </a:buClr>
              <a:buSzPct val="100000"/>
              <a:buFont typeface="Times New Roman" panose="02020603050405020304" pitchFamily="18" charset="0"/>
              <a:buNone/>
            </a:pPr>
            <a:endParaRPr lang="de-DE" altLang="de-DE">
              <a:solidFill>
                <a:prstClr val="black"/>
              </a:solidFill>
            </a:endParaRPr>
          </a:p>
        </p:txBody>
      </p:sp>
    </p:spTree>
    <p:extLst>
      <p:ext uri="{BB962C8B-B14F-4D97-AF65-F5344CB8AC3E}">
        <p14:creationId xmlns:p14="http://schemas.microsoft.com/office/powerpoint/2010/main" val="25626280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secHead"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B4FFCFD-1539-4CBD-A3D6-B590AC2060F7}"/>
              </a:ext>
            </a:extLst>
          </p:cNvPr>
          <p:cNvSpPr>
            <a:spLocks noGrp="1"/>
          </p:cNvSpPr>
          <p:nvPr>
            <p:ph type="title" hasCustomPrompt="1"/>
          </p:nvPr>
        </p:nvSpPr>
        <p:spPr>
          <a:xfrm>
            <a:off x="831850" y="1156996"/>
            <a:ext cx="10515600" cy="2341780"/>
          </a:xfrm>
        </p:spPr>
        <p:txBody>
          <a:bodyPr anchor="b"/>
          <a:lstStyle>
            <a:lvl1pPr>
              <a:defRPr sz="6000">
                <a:solidFill>
                  <a:srgbClr val="1369B0"/>
                </a:solidFill>
              </a:defRPr>
            </a:lvl1pPr>
          </a:lstStyle>
          <a:p>
            <a:r>
              <a:rPr lang="de-DE" dirty="0"/>
              <a:t>Thema</a:t>
            </a:r>
          </a:p>
        </p:txBody>
      </p:sp>
      <p:sp>
        <p:nvSpPr>
          <p:cNvPr id="3" name="Textplatzhalter 2">
            <a:extLst>
              <a:ext uri="{FF2B5EF4-FFF2-40B4-BE49-F238E27FC236}">
                <a16:creationId xmlns:a16="http://schemas.microsoft.com/office/drawing/2014/main" id="{AACDFFA5-BFAC-437E-9F1F-06433E8FC6AE}"/>
              </a:ext>
            </a:extLst>
          </p:cNvPr>
          <p:cNvSpPr>
            <a:spLocks noGrp="1"/>
          </p:cNvSpPr>
          <p:nvPr>
            <p:ph type="body" idx="1" hasCustomPrompt="1"/>
          </p:nvPr>
        </p:nvSpPr>
        <p:spPr>
          <a:xfrm>
            <a:off x="838200" y="3613532"/>
            <a:ext cx="10515600" cy="1500187"/>
          </a:xfrm>
        </p:spPr>
        <p:txBody>
          <a:bodyPr/>
          <a:lstStyle>
            <a:lvl1pPr marL="0" indent="0">
              <a:buNone/>
              <a:defRPr sz="2400">
                <a:solidFill>
                  <a:schemeClr val="tx1">
                    <a:lumMod val="50000"/>
                    <a:lumOff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dirty="0"/>
              <a:t>Unterüberschrift</a:t>
            </a:r>
          </a:p>
        </p:txBody>
      </p:sp>
    </p:spTree>
    <p:extLst>
      <p:ext uri="{BB962C8B-B14F-4D97-AF65-F5344CB8AC3E}">
        <p14:creationId xmlns:p14="http://schemas.microsoft.com/office/powerpoint/2010/main" val="27195452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Zweispalti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28B1DA6-A158-4C32-A843-A46C4B5F8D7E}"/>
              </a:ext>
            </a:extLst>
          </p:cNvPr>
          <p:cNvSpPr>
            <a:spLocks noGrp="1"/>
          </p:cNvSpPr>
          <p:nvPr>
            <p:ph type="title" hasCustomPrompt="1"/>
          </p:nvPr>
        </p:nvSpPr>
        <p:spPr>
          <a:xfrm>
            <a:off x="436983" y="325857"/>
            <a:ext cx="8905425" cy="1023168"/>
          </a:xfrm>
        </p:spPr>
        <p:txBody>
          <a:bodyPr/>
          <a:lstStyle>
            <a:lvl1pPr>
              <a:defRPr b="1"/>
            </a:lvl1pPr>
          </a:lstStyle>
          <a:p>
            <a:r>
              <a:rPr lang="de-DE" dirty="0"/>
              <a:t>Folientitel</a:t>
            </a:r>
          </a:p>
        </p:txBody>
      </p:sp>
      <p:sp>
        <p:nvSpPr>
          <p:cNvPr id="3" name="Inhaltsplatzhalter 2">
            <a:extLst>
              <a:ext uri="{FF2B5EF4-FFF2-40B4-BE49-F238E27FC236}">
                <a16:creationId xmlns:a16="http://schemas.microsoft.com/office/drawing/2014/main" id="{994AD2D1-2937-4C4A-B02E-575121D385B9}"/>
              </a:ext>
            </a:extLst>
          </p:cNvPr>
          <p:cNvSpPr>
            <a:spLocks noGrp="1"/>
          </p:cNvSpPr>
          <p:nvPr>
            <p:ph sz="half" idx="1" hasCustomPrompt="1"/>
          </p:nvPr>
        </p:nvSpPr>
        <p:spPr>
          <a:xfrm>
            <a:off x="716902" y="1397047"/>
            <a:ext cx="5181600" cy="4351338"/>
          </a:xfrm>
        </p:spPr>
        <p:txBody>
          <a:bodyPr/>
          <a:lstStyle>
            <a:lvl1pPr>
              <a:defRPr>
                <a:solidFill>
                  <a:schemeClr val="tx1">
                    <a:lumMod val="50000"/>
                    <a:lumOff val="50000"/>
                  </a:schemeClr>
                </a:solidFill>
              </a:defRPr>
            </a:lvl1pPr>
            <a:lvl2pPr>
              <a:defRPr>
                <a:solidFill>
                  <a:schemeClr val="tx1">
                    <a:lumMod val="50000"/>
                    <a:lumOff val="50000"/>
                  </a:schemeClr>
                </a:solidFill>
              </a:defRPr>
            </a:lvl2pPr>
            <a:lvl3pPr>
              <a:defRPr>
                <a:solidFill>
                  <a:schemeClr val="tx1">
                    <a:lumMod val="50000"/>
                    <a:lumOff val="50000"/>
                  </a:schemeClr>
                </a:solidFill>
              </a:defRPr>
            </a:lvl3pPr>
            <a:lvl4pPr>
              <a:defRPr>
                <a:solidFill>
                  <a:schemeClr val="tx1">
                    <a:lumMod val="50000"/>
                    <a:lumOff val="50000"/>
                  </a:schemeClr>
                </a:solidFill>
              </a:defRPr>
            </a:lvl4pPr>
            <a:lvl5pPr>
              <a:defRPr>
                <a:solidFill>
                  <a:schemeClr val="tx1">
                    <a:lumMod val="50000"/>
                    <a:lumOff val="50000"/>
                  </a:schemeClr>
                </a:solidFill>
              </a:defRPr>
            </a:lvl5pPr>
          </a:lstStyle>
          <a:p>
            <a:pPr lvl="0"/>
            <a:r>
              <a:rPr lang="de-DE" dirty="0"/>
              <a:t>Text</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Inhaltsplatzhalter 3">
            <a:extLst>
              <a:ext uri="{FF2B5EF4-FFF2-40B4-BE49-F238E27FC236}">
                <a16:creationId xmlns:a16="http://schemas.microsoft.com/office/drawing/2014/main" id="{6620FA35-CEE0-43B1-A076-A57925E832FC}"/>
              </a:ext>
            </a:extLst>
          </p:cNvPr>
          <p:cNvSpPr>
            <a:spLocks noGrp="1"/>
          </p:cNvSpPr>
          <p:nvPr>
            <p:ph sz="half" idx="2" hasCustomPrompt="1"/>
          </p:nvPr>
        </p:nvSpPr>
        <p:spPr>
          <a:xfrm>
            <a:off x="6096000" y="1412533"/>
            <a:ext cx="5181600" cy="4351338"/>
          </a:xfrm>
        </p:spPr>
        <p:txBody>
          <a:bodyPr/>
          <a:lstStyle>
            <a:lvl1pPr>
              <a:defRPr>
                <a:solidFill>
                  <a:schemeClr val="tx1">
                    <a:lumMod val="50000"/>
                    <a:lumOff val="50000"/>
                  </a:schemeClr>
                </a:solidFill>
              </a:defRPr>
            </a:lvl1pPr>
            <a:lvl2pPr>
              <a:defRPr>
                <a:solidFill>
                  <a:schemeClr val="tx1">
                    <a:lumMod val="50000"/>
                    <a:lumOff val="50000"/>
                  </a:schemeClr>
                </a:solidFill>
              </a:defRPr>
            </a:lvl2pPr>
            <a:lvl3pPr>
              <a:defRPr>
                <a:solidFill>
                  <a:schemeClr val="tx1">
                    <a:lumMod val="50000"/>
                    <a:lumOff val="50000"/>
                  </a:schemeClr>
                </a:solidFill>
              </a:defRPr>
            </a:lvl3pPr>
            <a:lvl4pPr>
              <a:defRPr>
                <a:solidFill>
                  <a:schemeClr val="tx1">
                    <a:lumMod val="50000"/>
                    <a:lumOff val="50000"/>
                  </a:schemeClr>
                </a:solidFill>
              </a:defRPr>
            </a:lvl4pPr>
            <a:lvl5pPr>
              <a:defRPr>
                <a:solidFill>
                  <a:schemeClr val="tx1">
                    <a:lumMod val="50000"/>
                    <a:lumOff val="50000"/>
                  </a:schemeClr>
                </a:solidFill>
              </a:defRPr>
            </a:lvl5pPr>
          </a:lstStyle>
          <a:p>
            <a:pPr lvl="0"/>
            <a:r>
              <a:rPr lang="de-DE" dirty="0"/>
              <a:t>Text</a:t>
            </a:r>
          </a:p>
          <a:p>
            <a:pPr lvl="1"/>
            <a:r>
              <a:rPr lang="de-DE" dirty="0"/>
              <a:t>Zweite Ebene</a:t>
            </a:r>
          </a:p>
          <a:p>
            <a:pPr lvl="2"/>
            <a:r>
              <a:rPr lang="de-DE" dirty="0"/>
              <a:t>Dritte Ebene</a:t>
            </a:r>
          </a:p>
          <a:p>
            <a:pPr lvl="3"/>
            <a:r>
              <a:rPr lang="de-DE" dirty="0"/>
              <a:t>Vierte Ebene</a:t>
            </a:r>
          </a:p>
          <a:p>
            <a:pPr lvl="4"/>
            <a:r>
              <a:rPr lang="de-DE" dirty="0"/>
              <a:t>Fünfte Ebene</a:t>
            </a:r>
          </a:p>
        </p:txBody>
      </p:sp>
    </p:spTree>
    <p:extLst>
      <p:ext uri="{BB962C8B-B14F-4D97-AF65-F5344CB8AC3E}">
        <p14:creationId xmlns:p14="http://schemas.microsoft.com/office/powerpoint/2010/main" val="84922000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Einspalti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0490A64-D77A-418F-BD74-10B7F8CE75F9}"/>
              </a:ext>
            </a:extLst>
          </p:cNvPr>
          <p:cNvSpPr>
            <a:spLocks noGrp="1"/>
          </p:cNvSpPr>
          <p:nvPr>
            <p:ph type="title" hasCustomPrompt="1"/>
          </p:nvPr>
        </p:nvSpPr>
        <p:spPr>
          <a:xfrm>
            <a:off x="436983" y="325857"/>
            <a:ext cx="8905425" cy="1023168"/>
          </a:xfrm>
        </p:spPr>
        <p:txBody>
          <a:bodyPr/>
          <a:lstStyle>
            <a:lvl1pPr>
              <a:defRPr/>
            </a:lvl1pPr>
          </a:lstStyle>
          <a:p>
            <a:r>
              <a:rPr lang="de-DE" dirty="0"/>
              <a:t>Folientitel</a:t>
            </a:r>
          </a:p>
        </p:txBody>
      </p:sp>
      <p:sp>
        <p:nvSpPr>
          <p:cNvPr id="3" name="Inhaltsplatzhalter 2">
            <a:extLst>
              <a:ext uri="{FF2B5EF4-FFF2-40B4-BE49-F238E27FC236}">
                <a16:creationId xmlns:a16="http://schemas.microsoft.com/office/drawing/2014/main" id="{953C898B-99E1-44E7-934A-3B2CDB84D0A9}"/>
              </a:ext>
            </a:extLst>
          </p:cNvPr>
          <p:cNvSpPr>
            <a:spLocks noGrp="1"/>
          </p:cNvSpPr>
          <p:nvPr>
            <p:ph idx="1" hasCustomPrompt="1"/>
          </p:nvPr>
        </p:nvSpPr>
        <p:spPr>
          <a:xfrm>
            <a:off x="776377" y="1415607"/>
            <a:ext cx="10550106" cy="4277827"/>
          </a:xfrm>
        </p:spPr>
        <p:txBody>
          <a:bodyPr/>
          <a:lstStyle>
            <a:lvl1pPr>
              <a:spcBef>
                <a:spcPts val="1200"/>
              </a:spcBef>
              <a:defRPr>
                <a:solidFill>
                  <a:schemeClr val="tx1">
                    <a:lumMod val="50000"/>
                    <a:lumOff val="50000"/>
                  </a:schemeClr>
                </a:solidFill>
              </a:defRPr>
            </a:lvl1pPr>
            <a:lvl2pPr>
              <a:spcBef>
                <a:spcPts val="600"/>
              </a:spcBef>
              <a:defRPr>
                <a:solidFill>
                  <a:schemeClr val="tx1">
                    <a:lumMod val="50000"/>
                    <a:lumOff val="50000"/>
                  </a:schemeClr>
                </a:solidFill>
              </a:defRPr>
            </a:lvl2pPr>
            <a:lvl3pPr>
              <a:defRPr>
                <a:solidFill>
                  <a:schemeClr val="tx1">
                    <a:lumMod val="50000"/>
                    <a:lumOff val="50000"/>
                  </a:schemeClr>
                </a:solidFill>
              </a:defRPr>
            </a:lvl3pPr>
            <a:lvl4pPr>
              <a:defRPr>
                <a:solidFill>
                  <a:schemeClr val="tx1">
                    <a:lumMod val="50000"/>
                    <a:lumOff val="50000"/>
                  </a:schemeClr>
                </a:solidFill>
              </a:defRPr>
            </a:lvl4pPr>
            <a:lvl5pPr>
              <a:defRPr>
                <a:solidFill>
                  <a:schemeClr val="tx1">
                    <a:lumMod val="50000"/>
                    <a:lumOff val="50000"/>
                  </a:schemeClr>
                </a:solidFill>
              </a:defRPr>
            </a:lvl5pPr>
          </a:lstStyle>
          <a:p>
            <a:pPr lvl="0"/>
            <a:r>
              <a:rPr lang="de-DE" dirty="0"/>
              <a:t>Text</a:t>
            </a:r>
          </a:p>
          <a:p>
            <a:pPr lvl="1"/>
            <a:r>
              <a:rPr lang="de-DE" dirty="0"/>
              <a:t>Zweite Ebene</a:t>
            </a:r>
          </a:p>
          <a:p>
            <a:pPr lvl="2"/>
            <a:r>
              <a:rPr lang="de-DE" dirty="0"/>
              <a:t>Dritte Ebene</a:t>
            </a:r>
          </a:p>
          <a:p>
            <a:pPr lvl="3"/>
            <a:r>
              <a:rPr lang="de-DE" dirty="0"/>
              <a:t>Vierte Ebene</a:t>
            </a:r>
          </a:p>
          <a:p>
            <a:pPr lvl="4"/>
            <a:r>
              <a:rPr lang="de-DE" dirty="0"/>
              <a:t>Fünfte Ebene</a:t>
            </a:r>
          </a:p>
        </p:txBody>
      </p:sp>
    </p:spTree>
    <p:extLst>
      <p:ext uri="{BB962C8B-B14F-4D97-AF65-F5344CB8AC3E}">
        <p14:creationId xmlns:p14="http://schemas.microsoft.com/office/powerpoint/2010/main" val="337729168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orient="horz" pos="618"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Ein Elemen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0490A64-D77A-418F-BD74-10B7F8CE75F9}"/>
              </a:ext>
            </a:extLst>
          </p:cNvPr>
          <p:cNvSpPr>
            <a:spLocks noGrp="1"/>
          </p:cNvSpPr>
          <p:nvPr>
            <p:ph type="title" hasCustomPrompt="1"/>
          </p:nvPr>
        </p:nvSpPr>
        <p:spPr>
          <a:xfrm>
            <a:off x="436983" y="325857"/>
            <a:ext cx="8896798" cy="1023168"/>
          </a:xfrm>
        </p:spPr>
        <p:txBody>
          <a:bodyPr/>
          <a:lstStyle>
            <a:lvl1pPr>
              <a:defRPr/>
            </a:lvl1pPr>
          </a:lstStyle>
          <a:p>
            <a:r>
              <a:rPr lang="de-DE" dirty="0"/>
              <a:t>Folientitel</a:t>
            </a:r>
          </a:p>
        </p:txBody>
      </p:sp>
      <p:sp>
        <p:nvSpPr>
          <p:cNvPr id="3" name="Inhaltsplatzhalter 2">
            <a:extLst>
              <a:ext uri="{FF2B5EF4-FFF2-40B4-BE49-F238E27FC236}">
                <a16:creationId xmlns:a16="http://schemas.microsoft.com/office/drawing/2014/main" id="{953C898B-99E1-44E7-934A-3B2CDB84D0A9}"/>
              </a:ext>
            </a:extLst>
          </p:cNvPr>
          <p:cNvSpPr>
            <a:spLocks noGrp="1"/>
          </p:cNvSpPr>
          <p:nvPr>
            <p:ph idx="1" hasCustomPrompt="1"/>
          </p:nvPr>
        </p:nvSpPr>
        <p:spPr>
          <a:xfrm>
            <a:off x="2111433" y="1415607"/>
            <a:ext cx="8310861" cy="4351338"/>
          </a:xfrm>
        </p:spPr>
        <p:txBody>
          <a:bodyPr/>
          <a:lstStyle>
            <a:lvl1pPr>
              <a:defRPr>
                <a:solidFill>
                  <a:schemeClr val="tx1">
                    <a:lumMod val="50000"/>
                    <a:lumOff val="50000"/>
                  </a:schemeClr>
                </a:solidFill>
              </a:defRPr>
            </a:lvl1pPr>
            <a:lvl2pPr>
              <a:defRPr>
                <a:solidFill>
                  <a:schemeClr val="tx1">
                    <a:lumMod val="50000"/>
                    <a:lumOff val="50000"/>
                  </a:schemeClr>
                </a:solidFill>
              </a:defRPr>
            </a:lvl2pPr>
            <a:lvl3pPr>
              <a:defRPr>
                <a:solidFill>
                  <a:schemeClr val="tx1">
                    <a:lumMod val="50000"/>
                    <a:lumOff val="50000"/>
                  </a:schemeClr>
                </a:solidFill>
              </a:defRPr>
            </a:lvl3pPr>
            <a:lvl4pPr>
              <a:defRPr>
                <a:solidFill>
                  <a:schemeClr val="tx1">
                    <a:lumMod val="50000"/>
                    <a:lumOff val="50000"/>
                  </a:schemeClr>
                </a:solidFill>
              </a:defRPr>
            </a:lvl4pPr>
            <a:lvl5pPr>
              <a:defRPr>
                <a:solidFill>
                  <a:schemeClr val="tx1">
                    <a:lumMod val="50000"/>
                    <a:lumOff val="50000"/>
                  </a:schemeClr>
                </a:solidFill>
              </a:defRPr>
            </a:lvl5pPr>
          </a:lstStyle>
          <a:p>
            <a:pPr lvl="0"/>
            <a:r>
              <a:rPr lang="de-DE" dirty="0"/>
              <a:t>Text, Bild oder Grafik</a:t>
            </a:r>
          </a:p>
          <a:p>
            <a:pPr lvl="1"/>
            <a:r>
              <a:rPr lang="de-DE" dirty="0"/>
              <a:t>Zweite Ebene</a:t>
            </a:r>
          </a:p>
          <a:p>
            <a:pPr lvl="2"/>
            <a:r>
              <a:rPr lang="de-DE" dirty="0"/>
              <a:t>Dritte Ebene</a:t>
            </a:r>
          </a:p>
          <a:p>
            <a:pPr lvl="3"/>
            <a:r>
              <a:rPr lang="de-DE" dirty="0"/>
              <a:t>Vierte Ebene</a:t>
            </a:r>
          </a:p>
          <a:p>
            <a:pPr lvl="4"/>
            <a:r>
              <a:rPr lang="de-DE" dirty="0"/>
              <a:t>Fünfte Ebene</a:t>
            </a:r>
          </a:p>
        </p:txBody>
      </p:sp>
    </p:spTree>
    <p:extLst>
      <p:ext uri="{BB962C8B-B14F-4D97-AF65-F5344CB8AC3E}">
        <p14:creationId xmlns:p14="http://schemas.microsoft.com/office/powerpoint/2010/main" val="39995867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Nur Überschrift">
    <p:spTree>
      <p:nvGrpSpPr>
        <p:cNvPr id="1" name=""/>
        <p:cNvGrpSpPr/>
        <p:nvPr/>
      </p:nvGrpSpPr>
      <p:grpSpPr>
        <a:xfrm>
          <a:off x="0" y="0"/>
          <a:ext cx="0" cy="0"/>
          <a:chOff x="0" y="0"/>
          <a:chExt cx="0" cy="0"/>
        </a:xfrm>
      </p:grpSpPr>
      <p:sp>
        <p:nvSpPr>
          <p:cNvPr id="22" name="Titel 1">
            <a:extLst>
              <a:ext uri="{FF2B5EF4-FFF2-40B4-BE49-F238E27FC236}">
                <a16:creationId xmlns:a16="http://schemas.microsoft.com/office/drawing/2014/main" id="{88F4B095-7D15-4CEE-9D60-4D99B8F875EE}"/>
              </a:ext>
            </a:extLst>
          </p:cNvPr>
          <p:cNvSpPr>
            <a:spLocks noGrp="1"/>
          </p:cNvSpPr>
          <p:nvPr>
            <p:ph type="title" hasCustomPrompt="1"/>
          </p:nvPr>
        </p:nvSpPr>
        <p:spPr>
          <a:xfrm>
            <a:off x="436983" y="325857"/>
            <a:ext cx="8896798" cy="1023168"/>
          </a:xfrm>
        </p:spPr>
        <p:txBody>
          <a:bodyPr/>
          <a:lstStyle>
            <a:lvl1pPr>
              <a:defRPr b="1"/>
            </a:lvl1pPr>
          </a:lstStyle>
          <a:p>
            <a:r>
              <a:rPr lang="de-DE" dirty="0"/>
              <a:t>Folientitel</a:t>
            </a:r>
          </a:p>
        </p:txBody>
      </p:sp>
    </p:spTree>
    <p:extLst>
      <p:ext uri="{BB962C8B-B14F-4D97-AF65-F5344CB8AC3E}">
        <p14:creationId xmlns:p14="http://schemas.microsoft.com/office/powerpoint/2010/main" val="21420619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Leere Folie">
    <p:spTree>
      <p:nvGrpSpPr>
        <p:cNvPr id="1" name=""/>
        <p:cNvGrpSpPr/>
        <p:nvPr/>
      </p:nvGrpSpPr>
      <p:grpSpPr>
        <a:xfrm>
          <a:off x="0" y="0"/>
          <a:ext cx="0" cy="0"/>
          <a:chOff x="0" y="0"/>
          <a:chExt cx="0" cy="0"/>
        </a:xfrm>
      </p:grpSpPr>
      <p:pic>
        <p:nvPicPr>
          <p:cNvPr id="10" name="Grafik 9">
            <a:extLst>
              <a:ext uri="{FF2B5EF4-FFF2-40B4-BE49-F238E27FC236}">
                <a16:creationId xmlns:a16="http://schemas.microsoft.com/office/drawing/2014/main" id="{C2487D37-743E-4019-B678-786F34BD412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32967" y="349766"/>
            <a:ext cx="1616133" cy="871068"/>
          </a:xfrm>
          <a:prstGeom prst="rect">
            <a:avLst/>
          </a:prstGeom>
        </p:spPr>
      </p:pic>
    </p:spTree>
    <p:extLst>
      <p:ext uri="{BB962C8B-B14F-4D97-AF65-F5344CB8AC3E}">
        <p14:creationId xmlns:p14="http://schemas.microsoft.com/office/powerpoint/2010/main" val="4084785163"/>
      </p:ext>
    </p:extLst>
  </p:cSld>
  <p:clrMapOvr>
    <a:masterClrMapping/>
  </p:clrMapOvr>
  <p:hf sldNum="0" hdr="0" ftr="0"/>
</p:sldLayout>
</file>

<file path=ppt/slideLayouts/slideLayout7.xml><?xml version="1.0" encoding="utf-8"?>
<p:sldLayout xmlns:a="http://schemas.openxmlformats.org/drawingml/2006/main" xmlns:r="http://schemas.openxmlformats.org/officeDocument/2006/relationships" xmlns:p="http://schemas.openxmlformats.org/presentationml/2006/main">
  <p:cSld name="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a:xfrm>
            <a:off x="608640" y="273629"/>
            <a:ext cx="10967040" cy="1142040"/>
          </a:xfrm>
        </p:spPr>
        <p:txBody>
          <a:bodyPr/>
          <a:lstStyle/>
          <a:p>
            <a:r>
              <a:rPr lang="de-DE"/>
              <a:t>Titelmasterformat durch Klicken bearbeiten</a:t>
            </a:r>
          </a:p>
        </p:txBody>
      </p:sp>
      <p:sp>
        <p:nvSpPr>
          <p:cNvPr id="3" name="Rectangle 3"/>
          <p:cNvSpPr>
            <a:spLocks noGrp="1" noChangeArrowheads="1"/>
          </p:cNvSpPr>
          <p:nvPr>
            <p:ph type="dt" idx="10"/>
          </p:nvPr>
        </p:nvSpPr>
        <p:spPr>
          <a:ln/>
        </p:spPr>
        <p:txBody>
          <a:bodyPr/>
          <a:lstStyle>
            <a:lvl1pPr>
              <a:defRPr/>
            </a:lvl1pPr>
          </a:lstStyle>
          <a:p>
            <a:pPr>
              <a:defRPr/>
            </a:pPr>
            <a:endParaRPr lang="de-DE" altLang="de-DE"/>
          </a:p>
        </p:txBody>
      </p:sp>
      <p:sp>
        <p:nvSpPr>
          <p:cNvPr id="4" name="Rectangle 4"/>
          <p:cNvSpPr>
            <a:spLocks noGrp="1" noChangeArrowheads="1"/>
          </p:cNvSpPr>
          <p:nvPr>
            <p:ph type="ftr" idx="11"/>
          </p:nvPr>
        </p:nvSpPr>
        <p:spPr>
          <a:ln/>
        </p:spPr>
        <p:txBody>
          <a:bodyPr/>
          <a:lstStyle>
            <a:lvl1pPr>
              <a:defRPr/>
            </a:lvl1pPr>
          </a:lstStyle>
          <a:p>
            <a:pPr>
              <a:defRPr/>
            </a:pPr>
            <a:r>
              <a:rPr lang="de-DE" altLang="de-DE"/>
              <a:t>März 2019, Präsentation:  Georg Grützner, Bonn</a:t>
            </a:r>
          </a:p>
        </p:txBody>
      </p:sp>
      <p:sp>
        <p:nvSpPr>
          <p:cNvPr id="5" name="Rectangle 5"/>
          <p:cNvSpPr>
            <a:spLocks noGrp="1" noChangeArrowheads="1"/>
          </p:cNvSpPr>
          <p:nvPr>
            <p:ph type="sldNum" idx="12"/>
          </p:nvPr>
        </p:nvSpPr>
        <p:spPr>
          <a:ln/>
        </p:spPr>
        <p:txBody>
          <a:bodyPr/>
          <a:lstStyle>
            <a:lvl1pPr>
              <a:defRPr/>
            </a:lvl1pPr>
          </a:lstStyle>
          <a:p>
            <a:pPr>
              <a:defRPr/>
            </a:pPr>
            <a:fld id="{4AD75F62-FD5A-434F-A597-CF2AB356AC21}" type="slidenum">
              <a:rPr lang="de-DE" altLang="de-DE"/>
              <a:pPr>
                <a:defRPr/>
              </a:pPr>
              <a:t>‹Nr.›</a:t>
            </a:fld>
            <a:endParaRPr lang="de-DE" altLang="de-DE"/>
          </a:p>
        </p:txBody>
      </p:sp>
    </p:spTree>
    <p:extLst>
      <p:ext uri="{BB962C8B-B14F-4D97-AF65-F5344CB8AC3E}">
        <p14:creationId xmlns:p14="http://schemas.microsoft.com/office/powerpoint/2010/main" val="5923919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ild links">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29A18BB-2377-4F94-BB3F-2F7009E4B131}"/>
              </a:ext>
            </a:extLst>
          </p:cNvPr>
          <p:cNvSpPr>
            <a:spLocks noGrp="1"/>
          </p:cNvSpPr>
          <p:nvPr>
            <p:ph type="title"/>
          </p:nvPr>
        </p:nvSpPr>
        <p:spPr>
          <a:xfrm>
            <a:off x="2303253" y="325857"/>
            <a:ext cx="8649330" cy="1023168"/>
          </a:xfrm>
        </p:spPr>
        <p:txBody>
          <a:bodyPr/>
          <a:lstStyle/>
          <a:p>
            <a:r>
              <a:rPr lang="de-DE"/>
              <a:t>Mastertitelformat bearbeiten</a:t>
            </a:r>
          </a:p>
        </p:txBody>
      </p:sp>
      <p:sp>
        <p:nvSpPr>
          <p:cNvPr id="6" name="Inhaltsplatzhalter 5">
            <a:extLst>
              <a:ext uri="{FF2B5EF4-FFF2-40B4-BE49-F238E27FC236}">
                <a16:creationId xmlns:a16="http://schemas.microsoft.com/office/drawing/2014/main" id="{CD755A3C-B215-4955-AF12-C380AF601FA4}"/>
              </a:ext>
            </a:extLst>
          </p:cNvPr>
          <p:cNvSpPr>
            <a:spLocks noGrp="1"/>
          </p:cNvSpPr>
          <p:nvPr>
            <p:ph sz="quarter" idx="10"/>
          </p:nvPr>
        </p:nvSpPr>
        <p:spPr>
          <a:xfrm>
            <a:off x="2303252" y="1455318"/>
            <a:ext cx="8649329" cy="4429125"/>
          </a:xfrm>
        </p:spPr>
        <p:txBody>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Tree>
    <p:extLst>
      <p:ext uri="{BB962C8B-B14F-4D97-AF65-F5344CB8AC3E}">
        <p14:creationId xmlns:p14="http://schemas.microsoft.com/office/powerpoint/2010/main" val="30524102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914400" y="2130426"/>
            <a:ext cx="10363200" cy="1470025"/>
          </a:xfrm>
        </p:spPr>
        <p:txBody>
          <a:bodyPr/>
          <a:lstStyle/>
          <a:p>
            <a:r>
              <a:rPr lang="de-DE"/>
              <a:t>Titelmasterformat durch Klicken bearbeiten</a:t>
            </a:r>
          </a:p>
        </p:txBody>
      </p:sp>
      <p:sp>
        <p:nvSpPr>
          <p:cNvPr id="3" name="Untertitel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a:t>Formatvorlage des Untertitelmasters durch Klicken bearbeiten</a:t>
            </a:r>
          </a:p>
        </p:txBody>
      </p:sp>
      <p:sp>
        <p:nvSpPr>
          <p:cNvPr id="4" name="Datumsplatzhalter 3"/>
          <p:cNvSpPr>
            <a:spLocks noGrp="1"/>
          </p:cNvSpPr>
          <p:nvPr>
            <p:ph type="dt" sz="half" idx="10"/>
          </p:nvPr>
        </p:nvSpPr>
        <p:spPr/>
        <p:txBody>
          <a:bodyPr/>
          <a:lstStyle/>
          <a:p>
            <a:fld id="{90781B21-DA72-4C45-A33D-72B0501F0CEF}" type="datetimeFigureOut">
              <a:rPr lang="de-DE" smtClean="0">
                <a:solidFill>
                  <a:prstClr val="black">
                    <a:tint val="75000"/>
                  </a:prstClr>
                </a:solidFill>
              </a:rPr>
              <a:pPr/>
              <a:t>17.11.2020</a:t>
            </a:fld>
            <a:endParaRPr lang="de-DE">
              <a:solidFill>
                <a:prstClr val="black">
                  <a:tint val="75000"/>
                </a:prstClr>
              </a:solidFill>
            </a:endParaRPr>
          </a:p>
        </p:txBody>
      </p:sp>
      <p:sp>
        <p:nvSpPr>
          <p:cNvPr id="5" name="Fußzeilenplatzhalter 4"/>
          <p:cNvSpPr>
            <a:spLocks noGrp="1"/>
          </p:cNvSpPr>
          <p:nvPr>
            <p:ph type="ftr" sz="quarter" idx="11"/>
          </p:nvPr>
        </p:nvSpPr>
        <p:spPr/>
        <p:txBody>
          <a:bodyPr/>
          <a:lstStyle/>
          <a:p>
            <a:endParaRPr lang="de-DE">
              <a:solidFill>
                <a:prstClr val="black">
                  <a:tint val="75000"/>
                </a:prstClr>
              </a:solidFill>
            </a:endParaRPr>
          </a:p>
        </p:txBody>
      </p:sp>
      <p:sp>
        <p:nvSpPr>
          <p:cNvPr id="6" name="Foliennummernplatzhalter 5"/>
          <p:cNvSpPr>
            <a:spLocks noGrp="1"/>
          </p:cNvSpPr>
          <p:nvPr>
            <p:ph type="sldNum" sz="quarter" idx="12"/>
          </p:nvPr>
        </p:nvSpPr>
        <p:spPr/>
        <p:txBody>
          <a:bodyPr/>
          <a:lstStyle/>
          <a:p>
            <a:fld id="{97F301BD-8BE6-418C-8C49-19D99D91EB92}"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34331172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idx="1"/>
          </p:nvPr>
        </p:nvSpPr>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90781B21-DA72-4C45-A33D-72B0501F0CEF}" type="datetimeFigureOut">
              <a:rPr lang="de-DE" smtClean="0">
                <a:solidFill>
                  <a:prstClr val="black">
                    <a:tint val="75000"/>
                  </a:prstClr>
                </a:solidFill>
              </a:rPr>
              <a:pPr/>
              <a:t>17.11.2020</a:t>
            </a:fld>
            <a:endParaRPr lang="de-DE">
              <a:solidFill>
                <a:prstClr val="black">
                  <a:tint val="75000"/>
                </a:prstClr>
              </a:solidFill>
            </a:endParaRPr>
          </a:p>
        </p:txBody>
      </p:sp>
      <p:sp>
        <p:nvSpPr>
          <p:cNvPr id="5" name="Fußzeilenplatzhalter 4"/>
          <p:cNvSpPr>
            <a:spLocks noGrp="1"/>
          </p:cNvSpPr>
          <p:nvPr>
            <p:ph type="ftr" sz="quarter" idx="11"/>
          </p:nvPr>
        </p:nvSpPr>
        <p:spPr/>
        <p:txBody>
          <a:bodyPr/>
          <a:lstStyle/>
          <a:p>
            <a:endParaRPr lang="de-DE">
              <a:solidFill>
                <a:prstClr val="black">
                  <a:tint val="75000"/>
                </a:prstClr>
              </a:solidFill>
            </a:endParaRPr>
          </a:p>
        </p:txBody>
      </p:sp>
      <p:sp>
        <p:nvSpPr>
          <p:cNvPr id="6" name="Foliennummernplatzhalter 5"/>
          <p:cNvSpPr>
            <a:spLocks noGrp="1"/>
          </p:cNvSpPr>
          <p:nvPr>
            <p:ph type="sldNum" sz="quarter" idx="12"/>
          </p:nvPr>
        </p:nvSpPr>
        <p:spPr/>
        <p:txBody>
          <a:bodyPr/>
          <a:lstStyle/>
          <a:p>
            <a:fld id="{97F301BD-8BE6-418C-8C49-19D99D91EB92}"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35244597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963084" y="4406901"/>
            <a:ext cx="10363200" cy="1362075"/>
          </a:xfrm>
        </p:spPr>
        <p:txBody>
          <a:bodyPr anchor="t"/>
          <a:lstStyle>
            <a:lvl1pPr algn="l">
              <a:defRPr sz="4000" b="1" cap="all"/>
            </a:lvl1pPr>
          </a:lstStyle>
          <a:p>
            <a:r>
              <a:rPr lang="de-DE"/>
              <a:t>Titelmasterformat durch Klicken bearbeiten</a:t>
            </a:r>
          </a:p>
        </p:txBody>
      </p:sp>
      <p:sp>
        <p:nvSpPr>
          <p:cNvPr id="3" name="Textplatzhalt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Textmasterformat bearbeiten</a:t>
            </a:r>
          </a:p>
        </p:txBody>
      </p:sp>
      <p:sp>
        <p:nvSpPr>
          <p:cNvPr id="4" name="Datumsplatzhalter 3"/>
          <p:cNvSpPr>
            <a:spLocks noGrp="1"/>
          </p:cNvSpPr>
          <p:nvPr>
            <p:ph type="dt" sz="half" idx="10"/>
          </p:nvPr>
        </p:nvSpPr>
        <p:spPr/>
        <p:txBody>
          <a:bodyPr/>
          <a:lstStyle/>
          <a:p>
            <a:fld id="{90781B21-DA72-4C45-A33D-72B0501F0CEF}" type="datetimeFigureOut">
              <a:rPr lang="de-DE" smtClean="0">
                <a:solidFill>
                  <a:prstClr val="black">
                    <a:tint val="75000"/>
                  </a:prstClr>
                </a:solidFill>
              </a:rPr>
              <a:pPr/>
              <a:t>17.11.2020</a:t>
            </a:fld>
            <a:endParaRPr lang="de-DE">
              <a:solidFill>
                <a:prstClr val="black">
                  <a:tint val="75000"/>
                </a:prstClr>
              </a:solidFill>
            </a:endParaRPr>
          </a:p>
        </p:txBody>
      </p:sp>
      <p:sp>
        <p:nvSpPr>
          <p:cNvPr id="5" name="Fußzeilenplatzhalter 4"/>
          <p:cNvSpPr>
            <a:spLocks noGrp="1"/>
          </p:cNvSpPr>
          <p:nvPr>
            <p:ph type="ftr" sz="quarter" idx="11"/>
          </p:nvPr>
        </p:nvSpPr>
        <p:spPr/>
        <p:txBody>
          <a:bodyPr/>
          <a:lstStyle/>
          <a:p>
            <a:endParaRPr lang="de-DE">
              <a:solidFill>
                <a:prstClr val="black">
                  <a:tint val="75000"/>
                </a:prstClr>
              </a:solidFill>
            </a:endParaRPr>
          </a:p>
        </p:txBody>
      </p:sp>
      <p:sp>
        <p:nvSpPr>
          <p:cNvPr id="6" name="Foliennummernplatzhalter 5"/>
          <p:cNvSpPr>
            <a:spLocks noGrp="1"/>
          </p:cNvSpPr>
          <p:nvPr>
            <p:ph type="sldNum" sz="quarter" idx="12"/>
          </p:nvPr>
        </p:nvSpPr>
        <p:spPr/>
        <p:txBody>
          <a:bodyPr/>
          <a:lstStyle/>
          <a:p>
            <a:fld id="{97F301BD-8BE6-418C-8C49-19D99D91EB92}"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35170888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p:cNvSpPr>
            <a:spLocks noGrp="1"/>
          </p:cNvSpPr>
          <p:nvPr>
            <p:ph type="dt" sz="half" idx="10"/>
          </p:nvPr>
        </p:nvSpPr>
        <p:spPr/>
        <p:txBody>
          <a:bodyPr/>
          <a:lstStyle/>
          <a:p>
            <a:fld id="{90781B21-DA72-4C45-A33D-72B0501F0CEF}" type="datetimeFigureOut">
              <a:rPr lang="de-DE" smtClean="0">
                <a:solidFill>
                  <a:prstClr val="black">
                    <a:tint val="75000"/>
                  </a:prstClr>
                </a:solidFill>
              </a:rPr>
              <a:pPr/>
              <a:t>17.11.2020</a:t>
            </a:fld>
            <a:endParaRPr lang="de-DE">
              <a:solidFill>
                <a:prstClr val="black">
                  <a:tint val="75000"/>
                </a:prstClr>
              </a:solidFill>
            </a:endParaRPr>
          </a:p>
        </p:txBody>
      </p:sp>
      <p:sp>
        <p:nvSpPr>
          <p:cNvPr id="6" name="Fußzeilenplatzhalter 5"/>
          <p:cNvSpPr>
            <a:spLocks noGrp="1"/>
          </p:cNvSpPr>
          <p:nvPr>
            <p:ph type="ftr" sz="quarter" idx="11"/>
          </p:nvPr>
        </p:nvSpPr>
        <p:spPr/>
        <p:txBody>
          <a:bodyPr/>
          <a:lstStyle/>
          <a:p>
            <a:endParaRPr lang="de-DE">
              <a:solidFill>
                <a:prstClr val="black">
                  <a:tint val="75000"/>
                </a:prstClr>
              </a:solidFill>
            </a:endParaRPr>
          </a:p>
        </p:txBody>
      </p:sp>
      <p:sp>
        <p:nvSpPr>
          <p:cNvPr id="7" name="Foliennummernplatzhalter 6"/>
          <p:cNvSpPr>
            <a:spLocks noGrp="1"/>
          </p:cNvSpPr>
          <p:nvPr>
            <p:ph type="sldNum" sz="quarter" idx="12"/>
          </p:nvPr>
        </p:nvSpPr>
        <p:spPr/>
        <p:txBody>
          <a:bodyPr/>
          <a:lstStyle/>
          <a:p>
            <a:fld id="{97F301BD-8BE6-418C-8C49-19D99D91EB92}"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12811426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DE"/>
              <a:t>Titelmasterformat durch Klicken bearbeiten</a:t>
            </a:r>
          </a:p>
        </p:txBody>
      </p:sp>
      <p:sp>
        <p:nvSpPr>
          <p:cNvPr id="3" name="Textplatzhalt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4" name="Inhaltsplatzhalt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6" name="Inhaltsplatzhalt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p:cNvSpPr>
            <a:spLocks noGrp="1"/>
          </p:cNvSpPr>
          <p:nvPr>
            <p:ph type="dt" sz="half" idx="10"/>
          </p:nvPr>
        </p:nvSpPr>
        <p:spPr/>
        <p:txBody>
          <a:bodyPr/>
          <a:lstStyle/>
          <a:p>
            <a:fld id="{90781B21-DA72-4C45-A33D-72B0501F0CEF}" type="datetimeFigureOut">
              <a:rPr lang="de-DE" smtClean="0">
                <a:solidFill>
                  <a:prstClr val="black">
                    <a:tint val="75000"/>
                  </a:prstClr>
                </a:solidFill>
              </a:rPr>
              <a:pPr/>
              <a:t>17.11.2020</a:t>
            </a:fld>
            <a:endParaRPr lang="de-DE">
              <a:solidFill>
                <a:prstClr val="black">
                  <a:tint val="75000"/>
                </a:prstClr>
              </a:solidFill>
            </a:endParaRPr>
          </a:p>
        </p:txBody>
      </p:sp>
      <p:sp>
        <p:nvSpPr>
          <p:cNvPr id="8" name="Fußzeilenplatzhalter 7"/>
          <p:cNvSpPr>
            <a:spLocks noGrp="1"/>
          </p:cNvSpPr>
          <p:nvPr>
            <p:ph type="ftr" sz="quarter" idx="11"/>
          </p:nvPr>
        </p:nvSpPr>
        <p:spPr/>
        <p:txBody>
          <a:bodyPr/>
          <a:lstStyle/>
          <a:p>
            <a:endParaRPr lang="de-DE">
              <a:solidFill>
                <a:prstClr val="black">
                  <a:tint val="75000"/>
                </a:prstClr>
              </a:solidFill>
            </a:endParaRPr>
          </a:p>
        </p:txBody>
      </p:sp>
      <p:sp>
        <p:nvSpPr>
          <p:cNvPr id="9" name="Foliennummernplatzhalter 8"/>
          <p:cNvSpPr>
            <a:spLocks noGrp="1"/>
          </p:cNvSpPr>
          <p:nvPr>
            <p:ph type="sldNum" sz="quarter" idx="12"/>
          </p:nvPr>
        </p:nvSpPr>
        <p:spPr/>
        <p:txBody>
          <a:bodyPr/>
          <a:lstStyle/>
          <a:p>
            <a:fld id="{97F301BD-8BE6-418C-8C49-19D99D91EB92}"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36611997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Datumsplatzhalter 2"/>
          <p:cNvSpPr>
            <a:spLocks noGrp="1"/>
          </p:cNvSpPr>
          <p:nvPr>
            <p:ph type="dt" sz="half" idx="10"/>
          </p:nvPr>
        </p:nvSpPr>
        <p:spPr/>
        <p:txBody>
          <a:bodyPr/>
          <a:lstStyle/>
          <a:p>
            <a:fld id="{90781B21-DA72-4C45-A33D-72B0501F0CEF}" type="datetimeFigureOut">
              <a:rPr lang="de-DE" smtClean="0">
                <a:solidFill>
                  <a:prstClr val="black">
                    <a:tint val="75000"/>
                  </a:prstClr>
                </a:solidFill>
              </a:rPr>
              <a:pPr/>
              <a:t>17.11.2020</a:t>
            </a:fld>
            <a:endParaRPr lang="de-DE">
              <a:solidFill>
                <a:prstClr val="black">
                  <a:tint val="75000"/>
                </a:prstClr>
              </a:solidFill>
            </a:endParaRPr>
          </a:p>
        </p:txBody>
      </p:sp>
      <p:sp>
        <p:nvSpPr>
          <p:cNvPr id="4" name="Fußzeilenplatzhalter 3"/>
          <p:cNvSpPr>
            <a:spLocks noGrp="1"/>
          </p:cNvSpPr>
          <p:nvPr>
            <p:ph type="ftr" sz="quarter" idx="11"/>
          </p:nvPr>
        </p:nvSpPr>
        <p:spPr/>
        <p:txBody>
          <a:bodyPr/>
          <a:lstStyle/>
          <a:p>
            <a:endParaRPr lang="de-DE">
              <a:solidFill>
                <a:prstClr val="black">
                  <a:tint val="75000"/>
                </a:prstClr>
              </a:solidFill>
            </a:endParaRPr>
          </a:p>
        </p:txBody>
      </p:sp>
      <p:sp>
        <p:nvSpPr>
          <p:cNvPr id="5" name="Foliennummernplatzhalter 4"/>
          <p:cNvSpPr>
            <a:spLocks noGrp="1"/>
          </p:cNvSpPr>
          <p:nvPr>
            <p:ph type="sldNum" sz="quarter" idx="12"/>
          </p:nvPr>
        </p:nvSpPr>
        <p:spPr/>
        <p:txBody>
          <a:bodyPr/>
          <a:lstStyle/>
          <a:p>
            <a:fld id="{97F301BD-8BE6-418C-8C49-19D99D91EB92}"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27965141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90781B21-DA72-4C45-A33D-72B0501F0CEF}" type="datetimeFigureOut">
              <a:rPr lang="de-DE" smtClean="0">
                <a:solidFill>
                  <a:prstClr val="black">
                    <a:tint val="75000"/>
                  </a:prstClr>
                </a:solidFill>
              </a:rPr>
              <a:pPr/>
              <a:t>17.11.2020</a:t>
            </a:fld>
            <a:endParaRPr lang="de-DE">
              <a:solidFill>
                <a:prstClr val="black">
                  <a:tint val="75000"/>
                </a:prstClr>
              </a:solidFill>
            </a:endParaRPr>
          </a:p>
        </p:txBody>
      </p:sp>
      <p:sp>
        <p:nvSpPr>
          <p:cNvPr id="3" name="Fußzeilenplatzhalter 2"/>
          <p:cNvSpPr>
            <a:spLocks noGrp="1"/>
          </p:cNvSpPr>
          <p:nvPr>
            <p:ph type="ftr" sz="quarter" idx="11"/>
          </p:nvPr>
        </p:nvSpPr>
        <p:spPr/>
        <p:txBody>
          <a:bodyPr/>
          <a:lstStyle/>
          <a:p>
            <a:endParaRPr lang="de-DE">
              <a:solidFill>
                <a:prstClr val="black">
                  <a:tint val="75000"/>
                </a:prstClr>
              </a:solidFill>
            </a:endParaRPr>
          </a:p>
        </p:txBody>
      </p:sp>
      <p:sp>
        <p:nvSpPr>
          <p:cNvPr id="4" name="Foliennummernplatzhalter 3"/>
          <p:cNvSpPr>
            <a:spLocks noGrp="1"/>
          </p:cNvSpPr>
          <p:nvPr>
            <p:ph type="sldNum" sz="quarter" idx="12"/>
          </p:nvPr>
        </p:nvSpPr>
        <p:spPr/>
        <p:txBody>
          <a:bodyPr/>
          <a:lstStyle/>
          <a:p>
            <a:fld id="{97F301BD-8BE6-418C-8C49-19D99D91EB92}"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165076309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09601" y="273050"/>
            <a:ext cx="4011084" cy="1162050"/>
          </a:xfrm>
        </p:spPr>
        <p:txBody>
          <a:bodyPr anchor="b"/>
          <a:lstStyle>
            <a:lvl1pPr algn="l">
              <a:defRPr sz="2000" b="1"/>
            </a:lvl1pPr>
          </a:lstStyle>
          <a:p>
            <a:r>
              <a:rPr lang="de-DE"/>
              <a:t>Titelmasterformat durch Klicken bearbeiten</a:t>
            </a:r>
          </a:p>
        </p:txBody>
      </p:sp>
      <p:sp>
        <p:nvSpPr>
          <p:cNvPr id="3" name="Inhaltsplatzhalt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Datumsplatzhalter 4"/>
          <p:cNvSpPr>
            <a:spLocks noGrp="1"/>
          </p:cNvSpPr>
          <p:nvPr>
            <p:ph type="dt" sz="half" idx="10"/>
          </p:nvPr>
        </p:nvSpPr>
        <p:spPr/>
        <p:txBody>
          <a:bodyPr/>
          <a:lstStyle/>
          <a:p>
            <a:fld id="{90781B21-DA72-4C45-A33D-72B0501F0CEF}" type="datetimeFigureOut">
              <a:rPr lang="de-DE" smtClean="0">
                <a:solidFill>
                  <a:prstClr val="black">
                    <a:tint val="75000"/>
                  </a:prstClr>
                </a:solidFill>
              </a:rPr>
              <a:pPr/>
              <a:t>17.11.2020</a:t>
            </a:fld>
            <a:endParaRPr lang="de-DE">
              <a:solidFill>
                <a:prstClr val="black">
                  <a:tint val="75000"/>
                </a:prstClr>
              </a:solidFill>
            </a:endParaRPr>
          </a:p>
        </p:txBody>
      </p:sp>
      <p:sp>
        <p:nvSpPr>
          <p:cNvPr id="6" name="Fußzeilenplatzhalter 5"/>
          <p:cNvSpPr>
            <a:spLocks noGrp="1"/>
          </p:cNvSpPr>
          <p:nvPr>
            <p:ph type="ftr" sz="quarter" idx="11"/>
          </p:nvPr>
        </p:nvSpPr>
        <p:spPr/>
        <p:txBody>
          <a:bodyPr/>
          <a:lstStyle/>
          <a:p>
            <a:endParaRPr lang="de-DE">
              <a:solidFill>
                <a:prstClr val="black">
                  <a:tint val="75000"/>
                </a:prstClr>
              </a:solidFill>
            </a:endParaRPr>
          </a:p>
        </p:txBody>
      </p:sp>
      <p:sp>
        <p:nvSpPr>
          <p:cNvPr id="7" name="Foliennummernplatzhalter 6"/>
          <p:cNvSpPr>
            <a:spLocks noGrp="1"/>
          </p:cNvSpPr>
          <p:nvPr>
            <p:ph type="sldNum" sz="quarter" idx="12"/>
          </p:nvPr>
        </p:nvSpPr>
        <p:spPr/>
        <p:txBody>
          <a:bodyPr/>
          <a:lstStyle/>
          <a:p>
            <a:fld id="{97F301BD-8BE6-418C-8C49-19D99D91EB92}"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66361002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2389717" y="4800600"/>
            <a:ext cx="7315200" cy="566738"/>
          </a:xfrm>
        </p:spPr>
        <p:txBody>
          <a:bodyPr anchor="b"/>
          <a:lstStyle>
            <a:lvl1pPr algn="l">
              <a:defRPr sz="2000" b="1"/>
            </a:lvl1pPr>
          </a:lstStyle>
          <a:p>
            <a:r>
              <a:rPr lang="de-DE"/>
              <a:t>Titelmasterformat durch Klicken bearbeiten</a:t>
            </a:r>
          </a:p>
        </p:txBody>
      </p:sp>
      <p:sp>
        <p:nvSpPr>
          <p:cNvPr id="3" name="Bildplatzhalt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Datumsplatzhalter 4"/>
          <p:cNvSpPr>
            <a:spLocks noGrp="1"/>
          </p:cNvSpPr>
          <p:nvPr>
            <p:ph type="dt" sz="half" idx="10"/>
          </p:nvPr>
        </p:nvSpPr>
        <p:spPr/>
        <p:txBody>
          <a:bodyPr/>
          <a:lstStyle/>
          <a:p>
            <a:fld id="{90781B21-DA72-4C45-A33D-72B0501F0CEF}" type="datetimeFigureOut">
              <a:rPr lang="de-DE" smtClean="0">
                <a:solidFill>
                  <a:prstClr val="black">
                    <a:tint val="75000"/>
                  </a:prstClr>
                </a:solidFill>
              </a:rPr>
              <a:pPr/>
              <a:t>17.11.2020</a:t>
            </a:fld>
            <a:endParaRPr lang="de-DE">
              <a:solidFill>
                <a:prstClr val="black">
                  <a:tint val="75000"/>
                </a:prstClr>
              </a:solidFill>
            </a:endParaRPr>
          </a:p>
        </p:txBody>
      </p:sp>
      <p:sp>
        <p:nvSpPr>
          <p:cNvPr id="6" name="Fußzeilenplatzhalter 5"/>
          <p:cNvSpPr>
            <a:spLocks noGrp="1"/>
          </p:cNvSpPr>
          <p:nvPr>
            <p:ph type="ftr" sz="quarter" idx="11"/>
          </p:nvPr>
        </p:nvSpPr>
        <p:spPr/>
        <p:txBody>
          <a:bodyPr/>
          <a:lstStyle/>
          <a:p>
            <a:endParaRPr lang="de-DE">
              <a:solidFill>
                <a:prstClr val="black">
                  <a:tint val="75000"/>
                </a:prstClr>
              </a:solidFill>
            </a:endParaRPr>
          </a:p>
        </p:txBody>
      </p:sp>
      <p:sp>
        <p:nvSpPr>
          <p:cNvPr id="7" name="Foliennummernplatzhalter 6"/>
          <p:cNvSpPr>
            <a:spLocks noGrp="1"/>
          </p:cNvSpPr>
          <p:nvPr>
            <p:ph type="sldNum" sz="quarter" idx="12"/>
          </p:nvPr>
        </p:nvSpPr>
        <p:spPr/>
        <p:txBody>
          <a:bodyPr/>
          <a:lstStyle/>
          <a:p>
            <a:fld id="{97F301BD-8BE6-418C-8C49-19D99D91EB92}"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22110730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Vertikaler Textplatzhalter 2"/>
          <p:cNvSpPr>
            <a:spLocks noGrp="1"/>
          </p:cNvSpPr>
          <p:nvPr>
            <p:ph type="body" orient="vert" idx="1"/>
          </p:nvPr>
        </p:nvSpPr>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90781B21-DA72-4C45-A33D-72B0501F0CEF}" type="datetimeFigureOut">
              <a:rPr lang="de-DE" smtClean="0">
                <a:solidFill>
                  <a:prstClr val="black">
                    <a:tint val="75000"/>
                  </a:prstClr>
                </a:solidFill>
              </a:rPr>
              <a:pPr/>
              <a:t>17.11.2020</a:t>
            </a:fld>
            <a:endParaRPr lang="de-DE">
              <a:solidFill>
                <a:prstClr val="black">
                  <a:tint val="75000"/>
                </a:prstClr>
              </a:solidFill>
            </a:endParaRPr>
          </a:p>
        </p:txBody>
      </p:sp>
      <p:sp>
        <p:nvSpPr>
          <p:cNvPr id="5" name="Fußzeilenplatzhalter 4"/>
          <p:cNvSpPr>
            <a:spLocks noGrp="1"/>
          </p:cNvSpPr>
          <p:nvPr>
            <p:ph type="ftr" sz="quarter" idx="11"/>
          </p:nvPr>
        </p:nvSpPr>
        <p:spPr/>
        <p:txBody>
          <a:bodyPr/>
          <a:lstStyle/>
          <a:p>
            <a:endParaRPr lang="de-DE">
              <a:solidFill>
                <a:prstClr val="black">
                  <a:tint val="75000"/>
                </a:prstClr>
              </a:solidFill>
            </a:endParaRPr>
          </a:p>
        </p:txBody>
      </p:sp>
      <p:sp>
        <p:nvSpPr>
          <p:cNvPr id="6" name="Foliennummernplatzhalter 5"/>
          <p:cNvSpPr>
            <a:spLocks noGrp="1"/>
          </p:cNvSpPr>
          <p:nvPr>
            <p:ph type="sldNum" sz="quarter" idx="12"/>
          </p:nvPr>
        </p:nvSpPr>
        <p:spPr/>
        <p:txBody>
          <a:bodyPr/>
          <a:lstStyle/>
          <a:p>
            <a:fld id="{97F301BD-8BE6-418C-8C49-19D99D91EB92}"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1804383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8839200" y="274639"/>
            <a:ext cx="2743200" cy="5851525"/>
          </a:xfr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609600" y="274639"/>
            <a:ext cx="8026400" cy="5851525"/>
          </a:xfr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90781B21-DA72-4C45-A33D-72B0501F0CEF}" type="datetimeFigureOut">
              <a:rPr lang="de-DE" smtClean="0">
                <a:solidFill>
                  <a:prstClr val="black">
                    <a:tint val="75000"/>
                  </a:prstClr>
                </a:solidFill>
              </a:rPr>
              <a:pPr/>
              <a:t>17.11.2020</a:t>
            </a:fld>
            <a:endParaRPr lang="de-DE">
              <a:solidFill>
                <a:prstClr val="black">
                  <a:tint val="75000"/>
                </a:prstClr>
              </a:solidFill>
            </a:endParaRPr>
          </a:p>
        </p:txBody>
      </p:sp>
      <p:sp>
        <p:nvSpPr>
          <p:cNvPr id="5" name="Fußzeilenplatzhalter 4"/>
          <p:cNvSpPr>
            <a:spLocks noGrp="1"/>
          </p:cNvSpPr>
          <p:nvPr>
            <p:ph type="ftr" sz="quarter" idx="11"/>
          </p:nvPr>
        </p:nvSpPr>
        <p:spPr/>
        <p:txBody>
          <a:bodyPr/>
          <a:lstStyle/>
          <a:p>
            <a:endParaRPr lang="de-DE">
              <a:solidFill>
                <a:prstClr val="black">
                  <a:tint val="75000"/>
                </a:prstClr>
              </a:solidFill>
            </a:endParaRPr>
          </a:p>
        </p:txBody>
      </p:sp>
      <p:sp>
        <p:nvSpPr>
          <p:cNvPr id="6" name="Foliennummernplatzhalter 5"/>
          <p:cNvSpPr>
            <a:spLocks noGrp="1"/>
          </p:cNvSpPr>
          <p:nvPr>
            <p:ph type="sldNum" sz="quarter" idx="12"/>
          </p:nvPr>
        </p:nvSpPr>
        <p:spPr/>
        <p:txBody>
          <a:bodyPr/>
          <a:lstStyle/>
          <a:p>
            <a:fld id="{97F301BD-8BE6-418C-8C49-19D99D91EB92}"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408490167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cSld name="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a:xfrm>
            <a:off x="608640" y="273629"/>
            <a:ext cx="10967040" cy="1142040"/>
          </a:xfrm>
        </p:spPr>
        <p:txBody>
          <a:bodyPr/>
          <a:lstStyle/>
          <a:p>
            <a:r>
              <a:rPr lang="de-DE"/>
              <a:t>Titelmasterformat durch Klicken bearbeiten</a:t>
            </a:r>
          </a:p>
        </p:txBody>
      </p:sp>
      <p:sp>
        <p:nvSpPr>
          <p:cNvPr id="3" name="Rectangle 3"/>
          <p:cNvSpPr>
            <a:spLocks noGrp="1" noChangeArrowheads="1"/>
          </p:cNvSpPr>
          <p:nvPr>
            <p:ph type="dt" idx="10"/>
          </p:nvPr>
        </p:nvSpPr>
        <p:spPr>
          <a:ln/>
        </p:spPr>
        <p:txBody>
          <a:bodyPr/>
          <a:lstStyle>
            <a:lvl1pPr>
              <a:defRPr/>
            </a:lvl1pPr>
          </a:lstStyle>
          <a:p>
            <a:pPr>
              <a:defRPr/>
            </a:pPr>
            <a:endParaRPr lang="de-DE" altLang="de-DE">
              <a:solidFill>
                <a:prstClr val="black">
                  <a:tint val="75000"/>
                </a:prstClr>
              </a:solidFill>
            </a:endParaRPr>
          </a:p>
        </p:txBody>
      </p:sp>
      <p:sp>
        <p:nvSpPr>
          <p:cNvPr id="4" name="Rectangle 4"/>
          <p:cNvSpPr>
            <a:spLocks noGrp="1" noChangeArrowheads="1"/>
          </p:cNvSpPr>
          <p:nvPr>
            <p:ph type="ftr" idx="11"/>
          </p:nvPr>
        </p:nvSpPr>
        <p:spPr>
          <a:ln/>
        </p:spPr>
        <p:txBody>
          <a:bodyPr/>
          <a:lstStyle>
            <a:lvl1pPr>
              <a:defRPr/>
            </a:lvl1pPr>
          </a:lstStyle>
          <a:p>
            <a:pPr>
              <a:defRPr/>
            </a:pPr>
            <a:r>
              <a:rPr lang="de-DE" altLang="de-DE">
                <a:solidFill>
                  <a:prstClr val="black">
                    <a:tint val="75000"/>
                  </a:prstClr>
                </a:solidFill>
              </a:rPr>
              <a:t>März 2019, Präsentation:  Georg Grützner, Bonn</a:t>
            </a:r>
          </a:p>
        </p:txBody>
      </p:sp>
      <p:sp>
        <p:nvSpPr>
          <p:cNvPr id="5" name="Rectangle 5"/>
          <p:cNvSpPr>
            <a:spLocks noGrp="1" noChangeArrowheads="1"/>
          </p:cNvSpPr>
          <p:nvPr>
            <p:ph type="sldNum" idx="12"/>
          </p:nvPr>
        </p:nvSpPr>
        <p:spPr>
          <a:ln/>
        </p:spPr>
        <p:txBody>
          <a:bodyPr/>
          <a:lstStyle>
            <a:lvl1pPr>
              <a:defRPr/>
            </a:lvl1pPr>
          </a:lstStyle>
          <a:p>
            <a:pPr>
              <a:defRPr/>
            </a:pPr>
            <a:fld id="{4AD75F62-FD5A-434F-A597-CF2AB356AC21}" type="slidenum">
              <a:rPr lang="de-DE" altLang="de-DE">
                <a:solidFill>
                  <a:prstClr val="black">
                    <a:tint val="75000"/>
                  </a:prstClr>
                </a:solidFill>
              </a:rPr>
              <a:pPr>
                <a:defRPr/>
              </a:pPr>
              <a:t>‹Nr.›</a:t>
            </a:fld>
            <a:endParaRPr lang="de-DE" altLang="de-DE">
              <a:solidFill>
                <a:prstClr val="black">
                  <a:tint val="75000"/>
                </a:prstClr>
              </a:solidFill>
            </a:endParaRPr>
          </a:p>
        </p:txBody>
      </p:sp>
    </p:spTree>
    <p:extLst>
      <p:ext uri="{BB962C8B-B14F-4D97-AF65-F5344CB8AC3E}">
        <p14:creationId xmlns:p14="http://schemas.microsoft.com/office/powerpoint/2010/main" val="10345405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2.jpg"/><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8.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6.xml"/><Relationship Id="rId13" Type="http://schemas.openxmlformats.org/officeDocument/2006/relationships/theme" Target="../theme/theme3.xml"/><Relationship Id="rId3" Type="http://schemas.openxmlformats.org/officeDocument/2006/relationships/slideLayout" Target="../slideLayouts/slideLayout11.xml"/><Relationship Id="rId7" Type="http://schemas.openxmlformats.org/officeDocument/2006/relationships/slideLayout" Target="../slideLayouts/slideLayout15.xml"/><Relationship Id="rId12" Type="http://schemas.openxmlformats.org/officeDocument/2006/relationships/slideLayout" Target="../slideLayouts/slideLayout20.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slideLayout" Target="../slideLayouts/slideLayout19.xml"/><Relationship Id="rId5" Type="http://schemas.openxmlformats.org/officeDocument/2006/relationships/slideLayout" Target="../slideLayouts/slideLayout13.xml"/><Relationship Id="rId10" Type="http://schemas.openxmlformats.org/officeDocument/2006/relationships/slideLayout" Target="../slideLayouts/slideLayout18.xml"/><Relationship Id="rId4" Type="http://schemas.openxmlformats.org/officeDocument/2006/relationships/slideLayout" Target="../slideLayouts/slideLayout12.xml"/><Relationship Id="rId9"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3" name="Grafik 12">
            <a:extLst>
              <a:ext uri="{FF2B5EF4-FFF2-40B4-BE49-F238E27FC236}">
                <a16:creationId xmlns:a16="http://schemas.microsoft.com/office/drawing/2014/main" id="{62F8A298-6BF6-437F-85B8-5D80DB0B9A08}"/>
              </a:ext>
            </a:extLst>
          </p:cNvPr>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10229100" y="332514"/>
            <a:ext cx="1620000" cy="891000"/>
          </a:xfrm>
          <a:prstGeom prst="rect">
            <a:avLst/>
          </a:prstGeom>
        </p:spPr>
      </p:pic>
      <p:sp>
        <p:nvSpPr>
          <p:cNvPr id="2" name="Titelplatzhalter 1">
            <a:extLst>
              <a:ext uri="{FF2B5EF4-FFF2-40B4-BE49-F238E27FC236}">
                <a16:creationId xmlns:a16="http://schemas.microsoft.com/office/drawing/2014/main" id="{747E4BE0-165F-42B7-B968-EAD711444D3B}"/>
              </a:ext>
            </a:extLst>
          </p:cNvPr>
          <p:cNvSpPr>
            <a:spLocks noGrp="1"/>
          </p:cNvSpPr>
          <p:nvPr>
            <p:ph type="title"/>
          </p:nvPr>
        </p:nvSpPr>
        <p:spPr>
          <a:xfrm>
            <a:off x="436983" y="325857"/>
            <a:ext cx="10515600" cy="1023168"/>
          </a:xfrm>
          <a:prstGeom prst="rect">
            <a:avLst/>
          </a:prstGeom>
        </p:spPr>
        <p:txBody>
          <a:bodyPr vert="horz" lIns="91440" tIns="45720" rIns="91440" bIns="45720" rtlCol="0" anchor="ctr">
            <a:normAutofit/>
          </a:bodyPr>
          <a:lstStyle/>
          <a:p>
            <a:r>
              <a:rPr lang="de-DE" dirty="0"/>
              <a:t>Mastertitelformat bearbeiten</a:t>
            </a:r>
          </a:p>
        </p:txBody>
      </p:sp>
      <p:sp>
        <p:nvSpPr>
          <p:cNvPr id="4" name="Datumsplatzhalter 3">
            <a:extLst>
              <a:ext uri="{FF2B5EF4-FFF2-40B4-BE49-F238E27FC236}">
                <a16:creationId xmlns:a16="http://schemas.microsoft.com/office/drawing/2014/main" id="{22AAC169-1B52-4EE4-9344-3A48A3B7B40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2DB4E46-263B-434E-999E-6B5434DF230E}" type="datetimeFigureOut">
              <a:rPr lang="de-DE" smtClean="0"/>
              <a:t>17.11.2020</a:t>
            </a:fld>
            <a:endParaRPr lang="de-DE"/>
          </a:p>
        </p:txBody>
      </p:sp>
      <p:sp>
        <p:nvSpPr>
          <p:cNvPr id="5" name="Fußzeilenplatzhalter 4">
            <a:extLst>
              <a:ext uri="{FF2B5EF4-FFF2-40B4-BE49-F238E27FC236}">
                <a16:creationId xmlns:a16="http://schemas.microsoft.com/office/drawing/2014/main" id="{50345293-B086-42DA-A455-8A307FF2A1D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a:extLst>
              <a:ext uri="{FF2B5EF4-FFF2-40B4-BE49-F238E27FC236}">
                <a16:creationId xmlns:a16="http://schemas.microsoft.com/office/drawing/2014/main" id="{F61A2683-453E-49ED-918E-F26289BDFCA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0CC9118-1974-485B-BC45-78C6B665DACB}" type="slidenum">
              <a:rPr lang="de-DE" smtClean="0"/>
              <a:t>‹Nr.›</a:t>
            </a:fld>
            <a:endParaRPr lang="de-DE"/>
          </a:p>
        </p:txBody>
      </p:sp>
      <p:pic>
        <p:nvPicPr>
          <p:cNvPr id="8" name="Grafik 7">
            <a:extLst>
              <a:ext uri="{FF2B5EF4-FFF2-40B4-BE49-F238E27FC236}">
                <a16:creationId xmlns:a16="http://schemas.microsoft.com/office/drawing/2014/main" id="{3A11E7FB-E0FB-4F13-B67B-162B8D226C7F}"/>
              </a:ext>
            </a:extLst>
          </p:cNvPr>
          <p:cNvPicPr>
            <a:picLocks noChangeAspect="1"/>
          </p:cNvPicPr>
          <p:nvPr userDrawn="1"/>
        </p:nvPicPr>
        <p:blipFill rotWithShape="1">
          <a:blip r:embed="rId10">
            <a:extLst>
              <a:ext uri="{28A0092B-C50C-407E-A947-70E740481C1C}">
                <a14:useLocalDpi xmlns:a14="http://schemas.microsoft.com/office/drawing/2010/main" val="0"/>
              </a:ext>
            </a:extLst>
          </a:blip>
          <a:srcRect l="12288" t="75397"/>
          <a:stretch/>
        </p:blipFill>
        <p:spPr>
          <a:xfrm>
            <a:off x="-1" y="5700393"/>
            <a:ext cx="12192001" cy="1274721"/>
          </a:xfrm>
          <a:prstGeom prst="rect">
            <a:avLst/>
          </a:prstGeom>
        </p:spPr>
      </p:pic>
      <p:sp>
        <p:nvSpPr>
          <p:cNvPr id="3" name="Textplatzhalter 2">
            <a:extLst>
              <a:ext uri="{FF2B5EF4-FFF2-40B4-BE49-F238E27FC236}">
                <a16:creationId xmlns:a16="http://schemas.microsoft.com/office/drawing/2014/main" id="{27157818-2E4F-4D24-A6B8-0F11BF2F2C02}"/>
              </a:ext>
            </a:extLst>
          </p:cNvPr>
          <p:cNvSpPr>
            <a:spLocks noGrp="1"/>
          </p:cNvSpPr>
          <p:nvPr>
            <p:ph type="body" idx="1"/>
          </p:nvPr>
        </p:nvSpPr>
        <p:spPr>
          <a:xfrm>
            <a:off x="763555" y="1415607"/>
            <a:ext cx="9658739" cy="4277827"/>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Tree>
    <p:extLst>
      <p:ext uri="{BB962C8B-B14F-4D97-AF65-F5344CB8AC3E}">
        <p14:creationId xmlns:p14="http://schemas.microsoft.com/office/powerpoint/2010/main" val="3399032583"/>
      </p:ext>
    </p:extLst>
  </p:cSld>
  <p:clrMap bg1="lt1" tx1="dk1" bg2="lt2" tx2="dk2" accent1="accent1" accent2="accent2" accent3="accent3" accent4="accent4" accent5="accent5" accent6="accent6" hlink="hlink" folHlink="folHlink"/>
  <p:sldLayoutIdLst>
    <p:sldLayoutId id="2147483651" r:id="rId1"/>
    <p:sldLayoutId id="2147483652" r:id="rId2"/>
    <p:sldLayoutId id="2147483650" r:id="rId3"/>
    <p:sldLayoutId id="2147483657" r:id="rId4"/>
    <p:sldLayoutId id="2147483655" r:id="rId5"/>
    <p:sldLayoutId id="2147483649" r:id="rId6"/>
    <p:sldLayoutId id="2147483673" r:id="rId7"/>
  </p:sldLayoutIdLst>
  <p:txStyles>
    <p:titleStyle>
      <a:lvl1pPr algn="l" defTabSz="914400" rtl="0" eaLnBrk="1" latinLnBrk="0" hangingPunct="1">
        <a:lnSpc>
          <a:spcPct val="90000"/>
        </a:lnSpc>
        <a:spcBef>
          <a:spcPct val="0"/>
        </a:spcBef>
        <a:buNone/>
        <a:defRPr sz="4200" b="1" kern="1200">
          <a:solidFill>
            <a:srgbClr val="1369B0"/>
          </a:solidFill>
          <a:latin typeface="TheSansOffice" panose="020B0503040302060204" pitchFamily="34" charset="0"/>
          <a:ea typeface="+mj-ea"/>
          <a:cs typeface="+mj-cs"/>
        </a:defRPr>
      </a:lvl1pPr>
    </p:titleStyle>
    <p:bodyStyle>
      <a:lvl1pPr marL="228600" indent="-228600" algn="l" defTabSz="914400" rtl="0" eaLnBrk="1" latinLnBrk="0" hangingPunct="1">
        <a:lnSpc>
          <a:spcPct val="125000"/>
        </a:lnSpc>
        <a:spcBef>
          <a:spcPts val="1000"/>
        </a:spcBef>
        <a:buClr>
          <a:schemeClr val="tx1">
            <a:lumMod val="50000"/>
            <a:lumOff val="50000"/>
          </a:schemeClr>
        </a:buClr>
        <a:buFont typeface="Arial" panose="020B0604020202020204" pitchFamily="34" charset="0"/>
        <a:buChar char="•"/>
        <a:defRPr sz="2400" kern="1200">
          <a:solidFill>
            <a:schemeClr val="tx1">
              <a:lumMod val="50000"/>
              <a:lumOff val="50000"/>
            </a:schemeClr>
          </a:solidFill>
          <a:latin typeface="TheSansOffice" panose="020B0503040302060204" pitchFamily="34" charset="0"/>
          <a:ea typeface="+mn-ea"/>
          <a:cs typeface="+mn-cs"/>
        </a:defRPr>
      </a:lvl1pPr>
      <a:lvl2pPr marL="685800" indent="-228600" algn="l" defTabSz="914400" rtl="0" eaLnBrk="1" latinLnBrk="0" hangingPunct="1">
        <a:lnSpc>
          <a:spcPct val="110000"/>
        </a:lnSpc>
        <a:spcBef>
          <a:spcPts val="500"/>
        </a:spcBef>
        <a:buClr>
          <a:schemeClr val="tx1">
            <a:lumMod val="50000"/>
            <a:lumOff val="50000"/>
          </a:schemeClr>
        </a:buClr>
        <a:buFont typeface="Arial" panose="020B0604020202020204" pitchFamily="34" charset="0"/>
        <a:buChar char="•"/>
        <a:defRPr sz="2000" kern="1200">
          <a:solidFill>
            <a:schemeClr val="tx1">
              <a:lumMod val="50000"/>
              <a:lumOff val="50000"/>
            </a:schemeClr>
          </a:solidFill>
          <a:latin typeface="TheSansOffice" panose="020B0503040302060204" pitchFamily="34" charset="0"/>
          <a:ea typeface="+mn-ea"/>
          <a:cs typeface="+mn-cs"/>
        </a:defRPr>
      </a:lvl2pPr>
      <a:lvl3pPr marL="1143000" indent="-228600" algn="l" defTabSz="914400" rtl="0" eaLnBrk="1" latinLnBrk="0" hangingPunct="1">
        <a:lnSpc>
          <a:spcPct val="90000"/>
        </a:lnSpc>
        <a:spcBef>
          <a:spcPts val="500"/>
        </a:spcBef>
        <a:buClr>
          <a:schemeClr val="tx1">
            <a:lumMod val="50000"/>
            <a:lumOff val="50000"/>
          </a:schemeClr>
        </a:buClr>
        <a:buFont typeface="Arial" panose="020B0604020202020204" pitchFamily="34" charset="0"/>
        <a:buChar char="•"/>
        <a:defRPr sz="1800" kern="1200">
          <a:solidFill>
            <a:schemeClr val="tx1">
              <a:lumMod val="50000"/>
              <a:lumOff val="50000"/>
            </a:schemeClr>
          </a:solidFill>
          <a:latin typeface="TheSansOffice" panose="020B0503040302060204" pitchFamily="34" charset="0"/>
          <a:ea typeface="+mn-ea"/>
          <a:cs typeface="+mn-cs"/>
        </a:defRPr>
      </a:lvl3pPr>
      <a:lvl4pPr marL="1600200" indent="-228600" algn="l" defTabSz="914400" rtl="0" eaLnBrk="1" latinLnBrk="0" hangingPunct="1">
        <a:lnSpc>
          <a:spcPct val="90000"/>
        </a:lnSpc>
        <a:spcBef>
          <a:spcPts val="500"/>
        </a:spcBef>
        <a:buClr>
          <a:schemeClr val="tx1">
            <a:lumMod val="50000"/>
            <a:lumOff val="50000"/>
          </a:schemeClr>
        </a:buClr>
        <a:buFont typeface="Arial" panose="020B0604020202020204" pitchFamily="34" charset="0"/>
        <a:buChar char="•"/>
        <a:defRPr sz="1600" kern="1200">
          <a:solidFill>
            <a:schemeClr val="tx1">
              <a:lumMod val="50000"/>
              <a:lumOff val="50000"/>
            </a:schemeClr>
          </a:solidFill>
          <a:latin typeface="TheSansOffice" panose="020B0503040302060204" pitchFamily="34" charset="0"/>
          <a:ea typeface="+mn-ea"/>
          <a:cs typeface="+mn-cs"/>
        </a:defRPr>
      </a:lvl4pPr>
      <a:lvl5pPr marL="2057400" indent="-228600" algn="l" defTabSz="914400" rtl="0" eaLnBrk="1" latinLnBrk="0" hangingPunct="1">
        <a:lnSpc>
          <a:spcPct val="90000"/>
        </a:lnSpc>
        <a:spcBef>
          <a:spcPts val="500"/>
        </a:spcBef>
        <a:buClr>
          <a:schemeClr val="tx1">
            <a:lumMod val="50000"/>
            <a:lumOff val="50000"/>
          </a:schemeClr>
        </a:buClr>
        <a:buFont typeface="Arial" panose="020B0604020202020204" pitchFamily="34" charset="0"/>
        <a:buChar char="•"/>
        <a:defRPr sz="1400" kern="1200">
          <a:solidFill>
            <a:schemeClr val="tx1">
              <a:lumMod val="50000"/>
              <a:lumOff val="50000"/>
            </a:schemeClr>
          </a:solidFill>
          <a:latin typeface="TheSansOffice" panose="020B050304030206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orient="horz" pos="618" userDrawn="1">
          <p15:clr>
            <a:srgbClr val="F26B43"/>
          </p15:clr>
        </p15:guide>
        <p15:guide id="4" orient="horz" pos="368"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Grafik 6">
            <a:extLst>
              <a:ext uri="{FF2B5EF4-FFF2-40B4-BE49-F238E27FC236}">
                <a16:creationId xmlns:a16="http://schemas.microsoft.com/office/drawing/2014/main" id="{C147FEB6-8C60-42C5-9662-8A245AA19FC3}"/>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229100" y="332514"/>
            <a:ext cx="1620000" cy="891000"/>
          </a:xfrm>
          <a:prstGeom prst="rect">
            <a:avLst/>
          </a:prstGeom>
        </p:spPr>
      </p:pic>
      <p:sp>
        <p:nvSpPr>
          <p:cNvPr id="8" name="Titelplatzhalter 1">
            <a:extLst>
              <a:ext uri="{FF2B5EF4-FFF2-40B4-BE49-F238E27FC236}">
                <a16:creationId xmlns:a16="http://schemas.microsoft.com/office/drawing/2014/main" id="{E280A1AD-CD70-40C8-9C69-F91673364ADE}"/>
              </a:ext>
            </a:extLst>
          </p:cNvPr>
          <p:cNvSpPr>
            <a:spLocks noGrp="1"/>
          </p:cNvSpPr>
          <p:nvPr>
            <p:ph type="title"/>
          </p:nvPr>
        </p:nvSpPr>
        <p:spPr>
          <a:xfrm>
            <a:off x="436983" y="325857"/>
            <a:ext cx="10515600" cy="1023168"/>
          </a:xfrm>
          <a:prstGeom prst="rect">
            <a:avLst/>
          </a:prstGeom>
        </p:spPr>
        <p:txBody>
          <a:bodyPr vert="horz" lIns="91440" tIns="45720" rIns="91440" bIns="45720" rtlCol="0" anchor="ctr">
            <a:normAutofit/>
          </a:bodyPr>
          <a:lstStyle/>
          <a:p>
            <a:r>
              <a:rPr lang="de-DE" dirty="0"/>
              <a:t>Mastertitelformat bearbeiten</a:t>
            </a:r>
          </a:p>
        </p:txBody>
      </p:sp>
      <p:sp>
        <p:nvSpPr>
          <p:cNvPr id="9" name="Textplatzhalter 2">
            <a:extLst>
              <a:ext uri="{FF2B5EF4-FFF2-40B4-BE49-F238E27FC236}">
                <a16:creationId xmlns:a16="http://schemas.microsoft.com/office/drawing/2014/main" id="{74FB61B8-6201-4952-9E93-59F01895616D}"/>
              </a:ext>
            </a:extLst>
          </p:cNvPr>
          <p:cNvSpPr>
            <a:spLocks noGrp="1"/>
          </p:cNvSpPr>
          <p:nvPr>
            <p:ph type="body" idx="1"/>
          </p:nvPr>
        </p:nvSpPr>
        <p:spPr>
          <a:xfrm>
            <a:off x="763555" y="1415607"/>
            <a:ext cx="9658739" cy="4277827"/>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Tree>
    <p:extLst>
      <p:ext uri="{BB962C8B-B14F-4D97-AF65-F5344CB8AC3E}">
        <p14:creationId xmlns:p14="http://schemas.microsoft.com/office/powerpoint/2010/main" val="2935059273"/>
      </p:ext>
    </p:extLst>
  </p:cSld>
  <p:clrMap bg1="lt1" tx1="dk1" bg2="lt2" tx2="dk2" accent1="accent1" accent2="accent2" accent3="accent3" accent4="accent4" accent5="accent5" accent6="accent6" hlink="hlink" folHlink="folHlink"/>
  <p:sldLayoutIdLst>
    <p:sldLayoutId id="2147483659" r:id="rId1"/>
  </p:sldLayoutIdLst>
  <p:txStyles>
    <p:titleStyle>
      <a:lvl1pPr algn="l" defTabSz="914400" rtl="0" eaLnBrk="1" latinLnBrk="0" hangingPunct="1">
        <a:lnSpc>
          <a:spcPct val="90000"/>
        </a:lnSpc>
        <a:spcBef>
          <a:spcPct val="0"/>
        </a:spcBef>
        <a:buNone/>
        <a:defRPr lang="de-DE" sz="4200" b="1" kern="1200" dirty="0">
          <a:solidFill>
            <a:srgbClr val="1369B0"/>
          </a:solidFill>
          <a:latin typeface="TheSansOffice" panose="020B0503040302060204" pitchFamily="34" charset="0"/>
          <a:ea typeface="+mj-ea"/>
          <a:cs typeface="+mj-cs"/>
        </a:defRPr>
      </a:lvl1pPr>
    </p:titleStyle>
    <p:bodyStyle>
      <a:lvl1pPr marL="228600" indent="-228600" algn="l" defTabSz="914400" rtl="0" eaLnBrk="1" latinLnBrk="0" hangingPunct="1">
        <a:lnSpc>
          <a:spcPct val="90000"/>
        </a:lnSpc>
        <a:spcBef>
          <a:spcPts val="1000"/>
        </a:spcBef>
        <a:buClr>
          <a:schemeClr val="tx1">
            <a:lumMod val="50000"/>
            <a:lumOff val="50000"/>
          </a:schemeClr>
        </a:buClr>
        <a:buFont typeface="Arial" panose="020B0604020202020204" pitchFamily="34" charset="0"/>
        <a:buChar char="•"/>
        <a:defRPr lang="de-DE" sz="2400" kern="1200" dirty="0">
          <a:solidFill>
            <a:schemeClr val="tx1">
              <a:lumMod val="50000"/>
              <a:lumOff val="50000"/>
            </a:schemeClr>
          </a:solidFill>
          <a:latin typeface="TheSansOffice" panose="020B0503040302060204" pitchFamily="34" charset="0"/>
          <a:ea typeface="+mn-ea"/>
          <a:cs typeface="+mn-cs"/>
        </a:defRPr>
      </a:lvl1pPr>
      <a:lvl2pPr marL="685800" indent="-228600" algn="l" defTabSz="914400" rtl="0" eaLnBrk="1" latinLnBrk="0" hangingPunct="1">
        <a:lnSpc>
          <a:spcPct val="90000"/>
        </a:lnSpc>
        <a:spcBef>
          <a:spcPts val="500"/>
        </a:spcBef>
        <a:buClr>
          <a:schemeClr val="tx1">
            <a:lumMod val="50000"/>
            <a:lumOff val="50000"/>
          </a:schemeClr>
        </a:buClr>
        <a:buFont typeface="Arial" panose="020B0604020202020204" pitchFamily="34" charset="0"/>
        <a:buChar char="•"/>
        <a:defRPr lang="de-DE" sz="2000" kern="1200" dirty="0">
          <a:solidFill>
            <a:schemeClr val="tx1">
              <a:lumMod val="50000"/>
              <a:lumOff val="50000"/>
            </a:schemeClr>
          </a:solidFill>
          <a:latin typeface="TheSansOffice" panose="020B0503040302060204" pitchFamily="34" charset="0"/>
          <a:ea typeface="+mn-ea"/>
          <a:cs typeface="+mn-cs"/>
        </a:defRPr>
      </a:lvl2pPr>
      <a:lvl3pPr marL="1143000" indent="-228600" algn="l" defTabSz="914400" rtl="0" eaLnBrk="1" latinLnBrk="0" hangingPunct="1">
        <a:lnSpc>
          <a:spcPct val="90000"/>
        </a:lnSpc>
        <a:spcBef>
          <a:spcPts val="500"/>
        </a:spcBef>
        <a:buClr>
          <a:schemeClr val="tx1">
            <a:lumMod val="50000"/>
            <a:lumOff val="50000"/>
          </a:schemeClr>
        </a:buClr>
        <a:buFont typeface="Arial" panose="020B0604020202020204" pitchFamily="34" charset="0"/>
        <a:buChar char="•"/>
        <a:defRPr lang="de-DE" sz="1800" kern="1200" dirty="0">
          <a:solidFill>
            <a:schemeClr val="tx1">
              <a:lumMod val="50000"/>
              <a:lumOff val="50000"/>
            </a:schemeClr>
          </a:solidFill>
          <a:latin typeface="TheSansOffice" panose="020B0503040302060204" pitchFamily="34" charset="0"/>
          <a:ea typeface="+mn-ea"/>
          <a:cs typeface="+mn-cs"/>
        </a:defRPr>
      </a:lvl3pPr>
      <a:lvl4pPr marL="1600200" indent="-228600" algn="l" defTabSz="914400" rtl="0" eaLnBrk="1" latinLnBrk="0" hangingPunct="1">
        <a:lnSpc>
          <a:spcPct val="90000"/>
        </a:lnSpc>
        <a:spcBef>
          <a:spcPts val="500"/>
        </a:spcBef>
        <a:buClr>
          <a:schemeClr val="tx1">
            <a:lumMod val="50000"/>
            <a:lumOff val="50000"/>
          </a:schemeClr>
        </a:buClr>
        <a:buFont typeface="Arial" panose="020B0604020202020204" pitchFamily="34" charset="0"/>
        <a:buChar char="•"/>
        <a:defRPr lang="de-DE" sz="1600" kern="1200" dirty="0">
          <a:solidFill>
            <a:schemeClr val="tx1">
              <a:lumMod val="50000"/>
              <a:lumOff val="50000"/>
            </a:schemeClr>
          </a:solidFill>
          <a:latin typeface="TheSansOffice" panose="020B0503040302060204" pitchFamily="34" charset="0"/>
          <a:ea typeface="+mn-ea"/>
          <a:cs typeface="+mn-cs"/>
        </a:defRPr>
      </a:lvl4pPr>
      <a:lvl5pPr marL="2057400" indent="-228600" algn="l" defTabSz="914400" rtl="0" eaLnBrk="1" latinLnBrk="0" hangingPunct="1">
        <a:lnSpc>
          <a:spcPct val="90000"/>
        </a:lnSpc>
        <a:spcBef>
          <a:spcPts val="500"/>
        </a:spcBef>
        <a:buClr>
          <a:schemeClr val="tx1">
            <a:lumMod val="50000"/>
            <a:lumOff val="50000"/>
          </a:schemeClr>
        </a:buClr>
        <a:buFont typeface="Arial" panose="020B0604020202020204" pitchFamily="34" charset="0"/>
        <a:buChar char="•"/>
        <a:defRPr lang="de-DE" sz="1400" kern="1200" dirty="0">
          <a:solidFill>
            <a:schemeClr val="tx1">
              <a:lumMod val="50000"/>
              <a:lumOff val="50000"/>
            </a:schemeClr>
          </a:solidFill>
          <a:latin typeface="TheSansOffice" panose="020B050304030206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de-DE"/>
              <a:t>Titelmasterformat durch Klicken bearbeiten</a:t>
            </a:r>
          </a:p>
        </p:txBody>
      </p:sp>
      <p:sp>
        <p:nvSpPr>
          <p:cNvPr id="3" name="Textplatzhalt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0781B21-DA72-4C45-A33D-72B0501F0CEF}" type="datetimeFigureOut">
              <a:rPr lang="de-DE" smtClean="0">
                <a:solidFill>
                  <a:prstClr val="black">
                    <a:tint val="75000"/>
                  </a:prstClr>
                </a:solidFill>
              </a:rPr>
              <a:pPr/>
              <a:t>17.11.2020</a:t>
            </a:fld>
            <a:endParaRPr lang="de-DE">
              <a:solidFill>
                <a:prstClr val="black">
                  <a:tint val="75000"/>
                </a:prstClr>
              </a:solidFill>
            </a:endParaRPr>
          </a:p>
        </p:txBody>
      </p:sp>
      <p:sp>
        <p:nvSpPr>
          <p:cNvPr id="5" name="Fußzeilenplatzhalt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solidFill>
                <a:prstClr val="black">
                  <a:tint val="75000"/>
                </a:prstClr>
              </a:solidFill>
            </a:endParaRPr>
          </a:p>
        </p:txBody>
      </p:sp>
      <p:sp>
        <p:nvSpPr>
          <p:cNvPr id="6" name="Foliennummernplatzhalt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7F301BD-8BE6-418C-8C49-19D99D91EB92}"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409920787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0.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20.xml"/></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20.xml"/></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20.xml"/></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20.xml"/></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20.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20.xml"/><Relationship Id="rId5" Type="http://schemas.openxmlformats.org/officeDocument/2006/relationships/image" Target="../media/image10.jpg"/><Relationship Id="rId4" Type="http://schemas.openxmlformats.org/officeDocument/2006/relationships/image" Target="../media/image9.jpg"/></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20.xml"/></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20.xml"/></Relationships>
</file>

<file path=ppt/slides/_rels/slide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20.xml"/></Relationships>
</file>

<file path=ppt/slides/_rels/slide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8.xml"/><Relationship Id="rId1" Type="http://schemas.openxmlformats.org/officeDocument/2006/relationships/slideLayout" Target="../slideLayouts/slideLayout20.xml"/><Relationship Id="rId5" Type="http://schemas.openxmlformats.org/officeDocument/2006/relationships/image" Target="../media/image12.jpeg"/><Relationship Id="rId4" Type="http://schemas.openxmlformats.org/officeDocument/2006/relationships/image" Target="../media/image11.jpeg"/></Relationships>
</file>

<file path=ppt/slides/_rels/slide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9.xml"/><Relationship Id="rId1" Type="http://schemas.openxmlformats.org/officeDocument/2006/relationships/slideLayout" Target="../slideLayouts/slideLayout20.xml"/></Relationships>
</file>

<file path=ppt/slides/_rels/slide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0.xml"/><Relationship Id="rId1" Type="http://schemas.openxmlformats.org/officeDocument/2006/relationships/slideLayout" Target="../slideLayouts/slideLayout20.xml"/></Relationships>
</file>

<file path=ppt/slides/_rels/slide2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1.xml"/><Relationship Id="rId1" Type="http://schemas.openxmlformats.org/officeDocument/2006/relationships/slideLayout" Target="../slideLayouts/slideLayout20.xml"/></Relationships>
</file>

<file path=ppt/slides/_rels/slide3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2.xml"/><Relationship Id="rId1" Type="http://schemas.openxmlformats.org/officeDocument/2006/relationships/slideLayout" Target="../slideLayouts/slideLayout20.xml"/><Relationship Id="rId5" Type="http://schemas.openxmlformats.org/officeDocument/2006/relationships/image" Target="../media/image14.jpeg"/><Relationship Id="rId4" Type="http://schemas.openxmlformats.org/officeDocument/2006/relationships/image" Target="../media/image13.jpeg"/></Relationships>
</file>

<file path=ppt/slides/_rels/slide3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3.xml"/><Relationship Id="rId1" Type="http://schemas.openxmlformats.org/officeDocument/2006/relationships/slideLayout" Target="../slideLayouts/slideLayout20.xml"/></Relationships>
</file>

<file path=ppt/slides/_rels/slide3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4.xml"/><Relationship Id="rId1" Type="http://schemas.openxmlformats.org/officeDocument/2006/relationships/slideLayout" Target="../slideLayouts/slideLayout20.xml"/><Relationship Id="rId4" Type="http://schemas.openxmlformats.org/officeDocument/2006/relationships/image" Target="../media/image15.jpg"/></Relationships>
</file>

<file path=ppt/slides/_rels/slide33.xml.rels><?xml version="1.0" encoding="UTF-8" standalone="yes"?>
<Relationships xmlns="http://schemas.openxmlformats.org/package/2006/relationships"><Relationship Id="rId3" Type="http://schemas.openxmlformats.org/officeDocument/2006/relationships/hyperlink" Target="mailto:gruetzner@gmx.de" TargetMode="External"/><Relationship Id="rId2" Type="http://schemas.openxmlformats.org/officeDocument/2006/relationships/notesSlide" Target="../notesSlides/notesSlide25.xml"/><Relationship Id="rId1" Type="http://schemas.openxmlformats.org/officeDocument/2006/relationships/slideLayout" Target="../slideLayouts/slideLayout20.xml"/><Relationship Id="rId4" Type="http://schemas.openxmlformats.org/officeDocument/2006/relationships/image" Target="../media/image5.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g"/><Relationship Id="rId1" Type="http://schemas.openxmlformats.org/officeDocument/2006/relationships/slideLayout" Target="../slideLayouts/slideLayout6.xml"/><Relationship Id="rId4" Type="http://schemas.openxmlformats.org/officeDocument/2006/relationships/image" Target="../media/image1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F3BF70E1-A08B-49F8-B997-5B2EDBFD7000}"/>
              </a:ext>
            </a:extLst>
          </p:cNvPr>
          <p:cNvPicPr>
            <a:picLocks noChangeAspect="1"/>
          </p:cNvPicPr>
          <p:nvPr/>
        </p:nvPicPr>
        <p:blipFill rotWithShape="1">
          <a:blip r:embed="rId2">
            <a:extLst>
              <a:ext uri="{BEBA8EAE-BF5A-486C-A8C5-ECC9F3942E4B}">
                <a14:imgProps xmlns:a14="http://schemas.microsoft.com/office/drawing/2010/main">
                  <a14:imgLayer r:embed="rId3">
                    <a14:imgEffect>
                      <a14:brightnessContrast bright="8000"/>
                    </a14:imgEffect>
                  </a14:imgLayer>
                </a14:imgProps>
              </a:ext>
              <a:ext uri="{28A0092B-C50C-407E-A947-70E740481C1C}">
                <a14:useLocalDpi xmlns:a14="http://schemas.microsoft.com/office/drawing/2010/main" val="0"/>
              </a:ext>
            </a:extLst>
          </a:blip>
          <a:srcRect l="42388" r="8029"/>
          <a:stretch/>
        </p:blipFill>
        <p:spPr>
          <a:xfrm>
            <a:off x="-295275" y="-10181"/>
            <a:ext cx="2476500" cy="6868180"/>
          </a:xfrm>
          <a:prstGeom prst="rect">
            <a:avLst/>
          </a:prstGeom>
          <a:noFill/>
        </p:spPr>
      </p:pic>
      <p:sp>
        <p:nvSpPr>
          <p:cNvPr id="4" name="Rechteck 3">
            <a:extLst>
              <a:ext uri="{FF2B5EF4-FFF2-40B4-BE49-F238E27FC236}">
                <a16:creationId xmlns:a16="http://schemas.microsoft.com/office/drawing/2014/main" id="{CC6449EC-826B-4551-8838-2349244075DD}"/>
              </a:ext>
            </a:extLst>
          </p:cNvPr>
          <p:cNvSpPr/>
          <p:nvPr/>
        </p:nvSpPr>
        <p:spPr>
          <a:xfrm>
            <a:off x="-849522" y="1"/>
            <a:ext cx="3152775" cy="6857999"/>
          </a:xfrm>
          <a:prstGeom prst="rect">
            <a:avLst/>
          </a:prstGeom>
          <a:gradFill>
            <a:gsLst>
              <a:gs pos="0">
                <a:schemeClr val="accent5">
                  <a:lumMod val="5000"/>
                  <a:lumOff val="95000"/>
                  <a:alpha val="0"/>
                </a:schemeClr>
              </a:gs>
              <a:gs pos="100000">
                <a:schemeClr val="bg1"/>
              </a:gs>
            </a:gsLst>
            <a:lin ang="21594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tx1">
                  <a:lumMod val="50000"/>
                  <a:lumOff val="50000"/>
                </a:schemeClr>
              </a:solidFill>
            </a:endParaRPr>
          </a:p>
        </p:txBody>
      </p:sp>
      <p:sp>
        <p:nvSpPr>
          <p:cNvPr id="6" name="Titel 1">
            <a:extLst>
              <a:ext uri="{FF2B5EF4-FFF2-40B4-BE49-F238E27FC236}">
                <a16:creationId xmlns:a16="http://schemas.microsoft.com/office/drawing/2014/main" id="{6C14EB85-06AB-4840-BEA2-2ACD2D1C6D99}"/>
              </a:ext>
            </a:extLst>
          </p:cNvPr>
          <p:cNvSpPr txBox="1">
            <a:spLocks/>
          </p:cNvSpPr>
          <p:nvPr/>
        </p:nvSpPr>
        <p:spPr>
          <a:xfrm>
            <a:off x="2857500" y="5702251"/>
            <a:ext cx="8661774" cy="108727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lang="de-DE" sz="4200" b="1" kern="1200" dirty="0">
                <a:solidFill>
                  <a:srgbClr val="1369B0"/>
                </a:solidFill>
                <a:latin typeface="TheSansOffice" panose="020B0503040302060204" pitchFamily="34" charset="0"/>
                <a:ea typeface="+mj-ea"/>
                <a:cs typeface="+mj-cs"/>
              </a:defRPr>
            </a:lvl1pPr>
          </a:lstStyle>
          <a:p>
            <a:pPr>
              <a:lnSpc>
                <a:spcPct val="100000"/>
              </a:lnSpc>
            </a:pPr>
            <a:endParaRPr lang="de-DE" dirty="0"/>
          </a:p>
        </p:txBody>
      </p:sp>
      <p:sp>
        <p:nvSpPr>
          <p:cNvPr id="9" name="Titel 1">
            <a:extLst>
              <a:ext uri="{FF2B5EF4-FFF2-40B4-BE49-F238E27FC236}">
                <a16:creationId xmlns:a16="http://schemas.microsoft.com/office/drawing/2014/main" id="{BBDEEBBE-F8AB-4896-B2CE-AC4BF9B23931}"/>
              </a:ext>
            </a:extLst>
          </p:cNvPr>
          <p:cNvSpPr>
            <a:spLocks noGrp="1"/>
          </p:cNvSpPr>
          <p:nvPr>
            <p:ph type="title"/>
          </p:nvPr>
        </p:nvSpPr>
        <p:spPr>
          <a:xfrm>
            <a:off x="2581011" y="1679511"/>
            <a:ext cx="8495030" cy="2341780"/>
          </a:xfrm>
        </p:spPr>
        <p:txBody>
          <a:bodyPr/>
          <a:lstStyle/>
          <a:p>
            <a:pPr>
              <a:lnSpc>
                <a:spcPct val="100000"/>
              </a:lnSpc>
            </a:pPr>
            <a:r>
              <a:rPr lang="de-DE" dirty="0"/>
              <a:t>Wettkampfrichtertagung 2020</a:t>
            </a:r>
            <a:br>
              <a:rPr lang="de-DE" dirty="0"/>
            </a:br>
            <a:endParaRPr lang="de-DE" dirty="0"/>
          </a:p>
        </p:txBody>
      </p:sp>
      <p:sp>
        <p:nvSpPr>
          <p:cNvPr id="10" name="Textplatzhalter 2">
            <a:extLst>
              <a:ext uri="{FF2B5EF4-FFF2-40B4-BE49-F238E27FC236}">
                <a16:creationId xmlns:a16="http://schemas.microsoft.com/office/drawing/2014/main" id="{19EB865E-457B-4390-A115-96E57F736564}"/>
              </a:ext>
            </a:extLst>
          </p:cNvPr>
          <p:cNvSpPr txBox="1">
            <a:spLocks/>
          </p:cNvSpPr>
          <p:nvPr/>
        </p:nvSpPr>
        <p:spPr>
          <a:xfrm>
            <a:off x="2581011" y="3678302"/>
            <a:ext cx="10515600" cy="1500187"/>
          </a:xfrm>
          <a:prstGeom prst="rect">
            <a:avLst/>
          </a:prstGeom>
        </p:spPr>
        <p:txBody>
          <a:bodyPr/>
          <a:lstStyle>
            <a:lvl1pPr marL="228600" indent="-228600" algn="l" defTabSz="914400" rtl="0" eaLnBrk="1" latinLnBrk="0" hangingPunct="1">
              <a:lnSpc>
                <a:spcPct val="90000"/>
              </a:lnSpc>
              <a:spcBef>
                <a:spcPts val="1000"/>
              </a:spcBef>
              <a:buClr>
                <a:schemeClr val="tx1">
                  <a:lumMod val="50000"/>
                  <a:lumOff val="50000"/>
                </a:schemeClr>
              </a:buClr>
              <a:buFont typeface="Arial" panose="020B0604020202020204" pitchFamily="34" charset="0"/>
              <a:buChar char="•"/>
              <a:defRPr lang="de-DE" sz="2400" kern="1200" dirty="0">
                <a:solidFill>
                  <a:schemeClr val="tx1">
                    <a:lumMod val="50000"/>
                    <a:lumOff val="50000"/>
                  </a:schemeClr>
                </a:solidFill>
                <a:latin typeface="TheSansOffice" panose="020B0503040302060204" pitchFamily="34" charset="0"/>
                <a:ea typeface="+mn-ea"/>
                <a:cs typeface="+mn-cs"/>
              </a:defRPr>
            </a:lvl1pPr>
            <a:lvl2pPr marL="685800" indent="-228600" algn="l" defTabSz="914400" rtl="0" eaLnBrk="1" latinLnBrk="0" hangingPunct="1">
              <a:lnSpc>
                <a:spcPct val="90000"/>
              </a:lnSpc>
              <a:spcBef>
                <a:spcPts val="500"/>
              </a:spcBef>
              <a:buClr>
                <a:schemeClr val="tx1">
                  <a:lumMod val="50000"/>
                  <a:lumOff val="50000"/>
                </a:schemeClr>
              </a:buClr>
              <a:buFont typeface="Arial" panose="020B0604020202020204" pitchFamily="34" charset="0"/>
              <a:buChar char="•"/>
              <a:defRPr lang="de-DE" sz="2000" kern="1200" dirty="0">
                <a:solidFill>
                  <a:schemeClr val="tx1">
                    <a:lumMod val="50000"/>
                    <a:lumOff val="50000"/>
                  </a:schemeClr>
                </a:solidFill>
                <a:latin typeface="TheSansOffice" panose="020B0503040302060204" pitchFamily="34" charset="0"/>
                <a:ea typeface="+mn-ea"/>
                <a:cs typeface="+mn-cs"/>
              </a:defRPr>
            </a:lvl2pPr>
            <a:lvl3pPr marL="1143000" indent="-228600" algn="l" defTabSz="914400" rtl="0" eaLnBrk="1" latinLnBrk="0" hangingPunct="1">
              <a:lnSpc>
                <a:spcPct val="90000"/>
              </a:lnSpc>
              <a:spcBef>
                <a:spcPts val="500"/>
              </a:spcBef>
              <a:buClr>
                <a:schemeClr val="tx1">
                  <a:lumMod val="50000"/>
                  <a:lumOff val="50000"/>
                </a:schemeClr>
              </a:buClr>
              <a:buFont typeface="Arial" panose="020B0604020202020204" pitchFamily="34" charset="0"/>
              <a:buChar char="•"/>
              <a:defRPr lang="de-DE" sz="1800" kern="1200" dirty="0">
                <a:solidFill>
                  <a:schemeClr val="tx1">
                    <a:lumMod val="50000"/>
                    <a:lumOff val="50000"/>
                  </a:schemeClr>
                </a:solidFill>
                <a:latin typeface="TheSansOffice" panose="020B0503040302060204" pitchFamily="34" charset="0"/>
                <a:ea typeface="+mn-ea"/>
                <a:cs typeface="+mn-cs"/>
              </a:defRPr>
            </a:lvl3pPr>
            <a:lvl4pPr marL="1600200" indent="-228600" algn="l" defTabSz="914400" rtl="0" eaLnBrk="1" latinLnBrk="0" hangingPunct="1">
              <a:lnSpc>
                <a:spcPct val="90000"/>
              </a:lnSpc>
              <a:spcBef>
                <a:spcPts val="500"/>
              </a:spcBef>
              <a:buClr>
                <a:schemeClr val="tx1">
                  <a:lumMod val="50000"/>
                  <a:lumOff val="50000"/>
                </a:schemeClr>
              </a:buClr>
              <a:buFont typeface="Arial" panose="020B0604020202020204" pitchFamily="34" charset="0"/>
              <a:buChar char="•"/>
              <a:defRPr lang="de-DE" sz="1600" kern="1200" dirty="0">
                <a:solidFill>
                  <a:schemeClr val="tx1">
                    <a:lumMod val="50000"/>
                    <a:lumOff val="50000"/>
                  </a:schemeClr>
                </a:solidFill>
                <a:latin typeface="TheSansOffice" panose="020B0503040302060204" pitchFamily="34" charset="0"/>
                <a:ea typeface="+mn-ea"/>
                <a:cs typeface="+mn-cs"/>
              </a:defRPr>
            </a:lvl4pPr>
            <a:lvl5pPr marL="2057400" indent="-228600" algn="l" defTabSz="914400" rtl="0" eaLnBrk="1" latinLnBrk="0" hangingPunct="1">
              <a:lnSpc>
                <a:spcPct val="90000"/>
              </a:lnSpc>
              <a:spcBef>
                <a:spcPts val="500"/>
              </a:spcBef>
              <a:buClr>
                <a:schemeClr val="tx1">
                  <a:lumMod val="50000"/>
                  <a:lumOff val="50000"/>
                </a:schemeClr>
              </a:buClr>
              <a:buFont typeface="Arial" panose="020B0604020202020204" pitchFamily="34" charset="0"/>
              <a:buChar char="•"/>
              <a:defRPr lang="de-DE" sz="1400" kern="1200" dirty="0">
                <a:solidFill>
                  <a:schemeClr val="tx1">
                    <a:lumMod val="50000"/>
                    <a:lumOff val="50000"/>
                  </a:schemeClr>
                </a:solidFill>
                <a:latin typeface="TheSansOffice" panose="020B050304030206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dirty="0"/>
              <a:t>Übersichtliche Darstellung der Ergebnisse.</a:t>
            </a:r>
          </a:p>
        </p:txBody>
      </p:sp>
    </p:spTree>
    <p:extLst>
      <p:ext uri="{BB962C8B-B14F-4D97-AF65-F5344CB8AC3E}">
        <p14:creationId xmlns:p14="http://schemas.microsoft.com/office/powerpoint/2010/main" val="12671156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1"/>
          <p:cNvSpPr>
            <a:spLocks noGrp="1" noChangeArrowheads="1"/>
          </p:cNvSpPr>
          <p:nvPr>
            <p:ph type="title"/>
          </p:nvPr>
        </p:nvSpPr>
        <p:spPr>
          <a:xfrm>
            <a:off x="1980481" y="273961"/>
            <a:ext cx="4440960" cy="707040"/>
          </a:xfrm>
        </p:spPr>
        <p:txBody>
          <a:bodyPr vert="horz" lIns="91440" tIns="35268" rIns="91440" bIns="45720" rtlCol="0" anchor="ctr">
            <a:normAutofit/>
          </a:bodyPr>
          <a:lstStyle/>
          <a:p>
            <a:pPr>
              <a:tabLst>
                <a:tab pos="0" algn="l"/>
                <a:tab pos="406086" algn="l"/>
                <a:tab pos="813612" algn="l"/>
                <a:tab pos="1221138" algn="l"/>
                <a:tab pos="1628664" algn="l"/>
                <a:tab pos="2036190" algn="l"/>
                <a:tab pos="2443717" algn="l"/>
                <a:tab pos="2851242" algn="l"/>
                <a:tab pos="3258769" algn="l"/>
                <a:tab pos="3666294" algn="l"/>
                <a:tab pos="4073821" algn="l"/>
                <a:tab pos="4481346" algn="l"/>
                <a:tab pos="4888873" algn="l"/>
                <a:tab pos="5296398" algn="l"/>
                <a:tab pos="5703925" algn="l"/>
                <a:tab pos="6111450" algn="l"/>
                <a:tab pos="6518977" algn="l"/>
                <a:tab pos="6926502" algn="l"/>
                <a:tab pos="7334029" algn="l"/>
                <a:tab pos="7741554" algn="l"/>
                <a:tab pos="8149081" algn="l"/>
              </a:tabLst>
            </a:pPr>
            <a:r>
              <a:rPr lang="de-DE" altLang="de-DE" dirty="0"/>
              <a:t>  </a:t>
            </a:r>
          </a:p>
        </p:txBody>
      </p:sp>
      <p:sp>
        <p:nvSpPr>
          <p:cNvPr id="5123" name="Rectangle 2"/>
          <p:cNvSpPr>
            <a:spLocks noGrp="1" noChangeArrowheads="1"/>
          </p:cNvSpPr>
          <p:nvPr>
            <p:ph type="subTitle" idx="4294967295"/>
          </p:nvPr>
        </p:nvSpPr>
        <p:spPr>
          <a:xfrm>
            <a:off x="600075" y="1407459"/>
            <a:ext cx="10848204" cy="4433101"/>
          </a:xfrm>
        </p:spPr>
        <p:txBody>
          <a:bodyPr anchor="ctr">
            <a:noAutofit/>
          </a:bodyPr>
          <a:lstStyle/>
          <a:p>
            <a:pPr marL="0" indent="0">
              <a:spcAft>
                <a:spcPct val="0"/>
              </a:spcAft>
              <a:buNone/>
              <a:tabLst>
                <a:tab pos="0" algn="l"/>
                <a:tab pos="95041" algn="l"/>
                <a:tab pos="502568" algn="l"/>
                <a:tab pos="910093" algn="l"/>
                <a:tab pos="1317620" algn="l"/>
                <a:tab pos="1725145" algn="l"/>
                <a:tab pos="2132672" algn="l"/>
                <a:tab pos="2540197" algn="l"/>
                <a:tab pos="2947724" algn="l"/>
                <a:tab pos="3355250" algn="l"/>
                <a:tab pos="3762776" algn="l"/>
                <a:tab pos="4170302" algn="l"/>
                <a:tab pos="4577828" algn="l"/>
                <a:tab pos="4985354" algn="l"/>
                <a:tab pos="5392880" algn="l"/>
                <a:tab pos="5800406" algn="l"/>
                <a:tab pos="6207932" algn="l"/>
                <a:tab pos="6615458" algn="l"/>
                <a:tab pos="7022984" algn="l"/>
                <a:tab pos="7430510" algn="l"/>
                <a:tab pos="7838036" algn="l"/>
                <a:tab pos="8150520" algn="l"/>
              </a:tabLst>
              <a:defRPr/>
            </a:pPr>
            <a:r>
              <a:rPr lang="de-DE" altLang="de-DE" sz="3600" b="1" dirty="0"/>
              <a:t>Lizenzverlängerung</a:t>
            </a:r>
          </a:p>
          <a:p>
            <a:pPr marL="0" indent="0">
              <a:spcAft>
                <a:spcPct val="0"/>
              </a:spcAft>
              <a:buNone/>
              <a:tabLst>
                <a:tab pos="0" algn="l"/>
                <a:tab pos="95041" algn="l"/>
                <a:tab pos="502568" algn="l"/>
                <a:tab pos="910093" algn="l"/>
                <a:tab pos="1317620" algn="l"/>
                <a:tab pos="1725145" algn="l"/>
                <a:tab pos="2132672" algn="l"/>
                <a:tab pos="2540197" algn="l"/>
                <a:tab pos="2947724" algn="l"/>
                <a:tab pos="3355250" algn="l"/>
                <a:tab pos="3762776" algn="l"/>
                <a:tab pos="4170302" algn="l"/>
                <a:tab pos="4577828" algn="l"/>
                <a:tab pos="4985354" algn="l"/>
                <a:tab pos="5392880" algn="l"/>
                <a:tab pos="5800406" algn="l"/>
                <a:tab pos="6207932" algn="l"/>
                <a:tab pos="6615458" algn="l"/>
                <a:tab pos="7022984" algn="l"/>
                <a:tab pos="7430510" algn="l"/>
                <a:tab pos="7838036" algn="l"/>
                <a:tab pos="8150520" algn="l"/>
              </a:tabLst>
              <a:defRPr/>
            </a:pPr>
            <a:r>
              <a:rPr lang="de-DE" altLang="de-DE" sz="2400" dirty="0"/>
              <a:t>Alle WKR-Lizenzen werden automatisch um ein Jahr verlängert. In 2020 werden daher keine Lizenzen auslaufen.</a:t>
            </a:r>
          </a:p>
          <a:p>
            <a:pPr marL="0" indent="0">
              <a:lnSpc>
                <a:spcPct val="50000"/>
              </a:lnSpc>
              <a:spcBef>
                <a:spcPts val="0"/>
              </a:spcBef>
              <a:spcAft>
                <a:spcPct val="0"/>
              </a:spcAft>
              <a:buNone/>
              <a:tabLst>
                <a:tab pos="0" algn="l"/>
                <a:tab pos="95041" algn="l"/>
                <a:tab pos="502568" algn="l"/>
                <a:tab pos="910093" algn="l"/>
                <a:tab pos="1317620" algn="l"/>
                <a:tab pos="1725145" algn="l"/>
                <a:tab pos="2132672" algn="l"/>
                <a:tab pos="2540197" algn="l"/>
                <a:tab pos="2947724" algn="l"/>
                <a:tab pos="3355250" algn="l"/>
                <a:tab pos="3762776" algn="l"/>
                <a:tab pos="4170302" algn="l"/>
                <a:tab pos="4577828" algn="l"/>
                <a:tab pos="4985354" algn="l"/>
                <a:tab pos="5392880" algn="l"/>
                <a:tab pos="5800406" algn="l"/>
                <a:tab pos="6207932" algn="l"/>
                <a:tab pos="6615458" algn="l"/>
                <a:tab pos="7022984" algn="l"/>
                <a:tab pos="7430510" algn="l"/>
                <a:tab pos="7838036" algn="l"/>
                <a:tab pos="8150520" algn="l"/>
              </a:tabLst>
              <a:defRPr/>
            </a:pPr>
            <a:endParaRPr lang="de-DE" altLang="de-DE" sz="3600" b="1" dirty="0"/>
          </a:p>
          <a:p>
            <a:pPr marL="0" indent="0">
              <a:spcAft>
                <a:spcPct val="0"/>
              </a:spcAft>
              <a:buNone/>
              <a:tabLst>
                <a:tab pos="0" algn="l"/>
                <a:tab pos="95041" algn="l"/>
                <a:tab pos="502568" algn="l"/>
                <a:tab pos="910093" algn="l"/>
                <a:tab pos="1317620" algn="l"/>
                <a:tab pos="1725145" algn="l"/>
                <a:tab pos="2132672" algn="l"/>
                <a:tab pos="2540197" algn="l"/>
                <a:tab pos="2947724" algn="l"/>
                <a:tab pos="3355250" algn="l"/>
                <a:tab pos="3762776" algn="l"/>
                <a:tab pos="4170302" algn="l"/>
                <a:tab pos="4577828" algn="l"/>
                <a:tab pos="4985354" algn="l"/>
                <a:tab pos="5392880" algn="l"/>
                <a:tab pos="5800406" algn="l"/>
                <a:tab pos="6207932" algn="l"/>
                <a:tab pos="6615458" algn="l"/>
                <a:tab pos="7022984" algn="l"/>
                <a:tab pos="7430510" algn="l"/>
                <a:tab pos="7838036" algn="l"/>
                <a:tab pos="8150520" algn="l"/>
              </a:tabLst>
              <a:defRPr/>
            </a:pPr>
            <a:r>
              <a:rPr lang="de-DE" altLang="de-DE" sz="3600" b="1" dirty="0"/>
              <a:t>Mindestzahl an Einsätzen</a:t>
            </a:r>
          </a:p>
          <a:p>
            <a:pPr marL="0" indent="0">
              <a:spcAft>
                <a:spcPct val="0"/>
              </a:spcAft>
              <a:buNone/>
              <a:tabLst>
                <a:tab pos="0" algn="l"/>
                <a:tab pos="95041" algn="l"/>
                <a:tab pos="502568" algn="l"/>
                <a:tab pos="910093" algn="l"/>
                <a:tab pos="1317620" algn="l"/>
                <a:tab pos="1725145" algn="l"/>
                <a:tab pos="2132672" algn="l"/>
                <a:tab pos="2540197" algn="l"/>
                <a:tab pos="2947724" algn="l"/>
                <a:tab pos="3355250" algn="l"/>
                <a:tab pos="3762776" algn="l"/>
                <a:tab pos="4170302" algn="l"/>
                <a:tab pos="4577828" algn="l"/>
                <a:tab pos="4985354" algn="l"/>
                <a:tab pos="5392880" algn="l"/>
                <a:tab pos="5800406" algn="l"/>
                <a:tab pos="6207932" algn="l"/>
                <a:tab pos="6615458" algn="l"/>
                <a:tab pos="7022984" algn="l"/>
                <a:tab pos="7430510" algn="l"/>
                <a:tab pos="7838036" algn="l"/>
                <a:tab pos="8150520" algn="l"/>
              </a:tabLst>
              <a:defRPr/>
            </a:pPr>
            <a:r>
              <a:rPr lang="de-DE" altLang="de-DE" sz="2400" dirty="0"/>
              <a:t>Aufgrund der weitgehend ausgefallenen Saison 2020 werden wir evtl. fehlende Einsätze in diesem Jahr nicht negativ anrechnen. </a:t>
            </a:r>
          </a:p>
          <a:p>
            <a:pPr marL="0" indent="0">
              <a:spcAft>
                <a:spcPct val="0"/>
              </a:spcAft>
              <a:buNone/>
              <a:tabLst>
                <a:tab pos="0" algn="l"/>
                <a:tab pos="95041" algn="l"/>
                <a:tab pos="502568" algn="l"/>
                <a:tab pos="910093" algn="l"/>
                <a:tab pos="1317620" algn="l"/>
                <a:tab pos="1725145" algn="l"/>
                <a:tab pos="2132672" algn="l"/>
                <a:tab pos="2540197" algn="l"/>
                <a:tab pos="2947724" algn="l"/>
                <a:tab pos="3355250" algn="l"/>
                <a:tab pos="3762776" algn="l"/>
                <a:tab pos="4170302" algn="l"/>
                <a:tab pos="4577828" algn="l"/>
                <a:tab pos="4985354" algn="l"/>
                <a:tab pos="5392880" algn="l"/>
                <a:tab pos="5800406" algn="l"/>
                <a:tab pos="6207932" algn="l"/>
                <a:tab pos="6615458" algn="l"/>
                <a:tab pos="7022984" algn="l"/>
                <a:tab pos="7430510" algn="l"/>
                <a:tab pos="7838036" algn="l"/>
                <a:tab pos="8150520" algn="l"/>
              </a:tabLst>
              <a:defRPr/>
            </a:pPr>
            <a:r>
              <a:rPr lang="de-DE" altLang="de-DE" sz="2400" dirty="0"/>
              <a:t>Durchgeführte Einsätze werden natürlich berücksichtigt.</a:t>
            </a:r>
          </a:p>
        </p:txBody>
      </p:sp>
      <p:sp>
        <p:nvSpPr>
          <p:cNvPr id="4" name="Foliennummernplatzhalter 3"/>
          <p:cNvSpPr>
            <a:spLocks noGrp="1"/>
          </p:cNvSpPr>
          <p:nvPr>
            <p:ph type="sldNum" idx="12"/>
          </p:nvPr>
        </p:nvSpPr>
        <p:spPr/>
        <p:txBody>
          <a:bodyPr/>
          <a:lstStyle/>
          <a:p>
            <a:pPr>
              <a:defRPr/>
            </a:pPr>
            <a:fld id="{4AD75F62-FD5A-434F-A597-CF2AB356AC21}" type="slidenum">
              <a:rPr lang="de-DE" altLang="de-DE">
                <a:solidFill>
                  <a:prstClr val="black">
                    <a:tint val="75000"/>
                  </a:prstClr>
                </a:solidFill>
                <a:latin typeface="Calibri" panose="020F0502020204030204"/>
              </a:rPr>
              <a:pPr>
                <a:defRPr/>
              </a:pPr>
              <a:t>2</a:t>
            </a:fld>
            <a:endParaRPr lang="de-DE" altLang="de-DE" dirty="0">
              <a:solidFill>
                <a:prstClr val="black">
                  <a:tint val="75000"/>
                </a:prstClr>
              </a:solidFill>
              <a:latin typeface="Calibri" panose="020F0502020204030204"/>
            </a:endParaRPr>
          </a:p>
        </p:txBody>
      </p:sp>
    </p:spTree>
    <p:extLst>
      <p:ext uri="{BB962C8B-B14F-4D97-AF65-F5344CB8AC3E}">
        <p14:creationId xmlns:p14="http://schemas.microsoft.com/office/powerpoint/2010/main" val="4122317151"/>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2"/>
          <p:cNvSpPr>
            <a:spLocks noGrp="1" noChangeArrowheads="1"/>
          </p:cNvSpPr>
          <p:nvPr>
            <p:ph type="subTitle" idx="4294967295"/>
          </p:nvPr>
        </p:nvSpPr>
        <p:spPr>
          <a:xfrm>
            <a:off x="600075" y="1697108"/>
            <a:ext cx="11047428" cy="4018327"/>
          </a:xfrm>
        </p:spPr>
        <p:txBody>
          <a:bodyPr anchor="ctr">
            <a:noAutofit/>
          </a:bodyPr>
          <a:lstStyle/>
          <a:p>
            <a:pPr marL="0" indent="0">
              <a:spcAft>
                <a:spcPct val="0"/>
              </a:spcAft>
              <a:buNone/>
              <a:tabLst>
                <a:tab pos="0" algn="l"/>
                <a:tab pos="95041" algn="l"/>
                <a:tab pos="502568" algn="l"/>
                <a:tab pos="910093" algn="l"/>
                <a:tab pos="1317620" algn="l"/>
                <a:tab pos="1725145" algn="l"/>
                <a:tab pos="2132672" algn="l"/>
                <a:tab pos="2540197" algn="l"/>
                <a:tab pos="2947724" algn="l"/>
                <a:tab pos="3355250" algn="l"/>
                <a:tab pos="3762776" algn="l"/>
                <a:tab pos="4170302" algn="l"/>
                <a:tab pos="4577828" algn="l"/>
                <a:tab pos="4985354" algn="l"/>
                <a:tab pos="5392880" algn="l"/>
                <a:tab pos="5800406" algn="l"/>
                <a:tab pos="6207932" algn="l"/>
                <a:tab pos="6615458" algn="l"/>
                <a:tab pos="7022984" algn="l"/>
                <a:tab pos="7430510" algn="l"/>
                <a:tab pos="7838036" algn="l"/>
                <a:tab pos="8150520" algn="l"/>
              </a:tabLst>
              <a:defRPr/>
            </a:pPr>
            <a:r>
              <a:rPr lang="de-DE" altLang="de-DE" sz="3600" b="1" dirty="0"/>
              <a:t>Auswertung WKR</a:t>
            </a:r>
          </a:p>
          <a:p>
            <a:pPr marL="0" indent="0">
              <a:spcAft>
                <a:spcPct val="0"/>
              </a:spcAft>
              <a:buNone/>
              <a:tabLst>
                <a:tab pos="0" algn="l"/>
                <a:tab pos="95041" algn="l"/>
                <a:tab pos="502568" algn="l"/>
                <a:tab pos="910093" algn="l"/>
                <a:tab pos="1317620" algn="l"/>
                <a:tab pos="1725145" algn="l"/>
                <a:tab pos="2132672" algn="l"/>
                <a:tab pos="2540197" algn="l"/>
                <a:tab pos="2947724" algn="l"/>
                <a:tab pos="3355250" algn="l"/>
                <a:tab pos="3762776" algn="l"/>
                <a:tab pos="4170302" algn="l"/>
                <a:tab pos="4577828" algn="l"/>
                <a:tab pos="4985354" algn="l"/>
                <a:tab pos="5392880" algn="l"/>
                <a:tab pos="5800406" algn="l"/>
                <a:tab pos="6207932" algn="l"/>
                <a:tab pos="6615458" algn="l"/>
                <a:tab pos="7022984" algn="l"/>
                <a:tab pos="7430510" algn="l"/>
                <a:tab pos="7838036" algn="l"/>
                <a:tab pos="8150520" algn="l"/>
              </a:tabLst>
              <a:defRPr/>
            </a:pPr>
            <a:r>
              <a:rPr lang="de-DE" altLang="de-DE" sz="2400" dirty="0"/>
              <a:t>Einige Fakten:</a:t>
            </a:r>
          </a:p>
          <a:p>
            <a:pPr>
              <a:spcAft>
                <a:spcPct val="0"/>
              </a:spcAft>
              <a:buFontTx/>
              <a:buChar char="-"/>
              <a:tabLst>
                <a:tab pos="0" algn="l"/>
                <a:tab pos="95041" algn="l"/>
                <a:tab pos="502568" algn="l"/>
                <a:tab pos="910093" algn="l"/>
                <a:tab pos="1317620" algn="l"/>
                <a:tab pos="1725145" algn="l"/>
                <a:tab pos="2132672" algn="l"/>
                <a:tab pos="2540197" algn="l"/>
                <a:tab pos="2947724" algn="l"/>
                <a:tab pos="3355250" algn="l"/>
                <a:tab pos="3762776" algn="l"/>
                <a:tab pos="4170302" algn="l"/>
                <a:tab pos="4577828" algn="l"/>
                <a:tab pos="4985354" algn="l"/>
                <a:tab pos="5392880" algn="l"/>
                <a:tab pos="5800406" algn="l"/>
                <a:tab pos="6207932" algn="l"/>
                <a:tab pos="6615458" algn="l"/>
                <a:tab pos="7022984" algn="l"/>
                <a:tab pos="7430510" algn="l"/>
                <a:tab pos="7838036" algn="l"/>
                <a:tab pos="8150520" algn="l"/>
              </a:tabLst>
              <a:defRPr/>
            </a:pPr>
            <a:r>
              <a:rPr lang="de-DE" altLang="de-DE" sz="2400" dirty="0"/>
              <a:t>Derzeit gibt es im DRV 210 WKR, davon 53 Frauen (26%)</a:t>
            </a:r>
          </a:p>
          <a:p>
            <a:pPr>
              <a:spcAft>
                <a:spcPct val="0"/>
              </a:spcAft>
              <a:buFontTx/>
              <a:buChar char="-"/>
              <a:tabLst>
                <a:tab pos="0" algn="l"/>
                <a:tab pos="95041" algn="l"/>
                <a:tab pos="502568" algn="l"/>
                <a:tab pos="910093" algn="l"/>
                <a:tab pos="1317620" algn="l"/>
                <a:tab pos="1725145" algn="l"/>
                <a:tab pos="2132672" algn="l"/>
                <a:tab pos="2540197" algn="l"/>
                <a:tab pos="2947724" algn="l"/>
                <a:tab pos="3355250" algn="l"/>
                <a:tab pos="3762776" algn="l"/>
                <a:tab pos="4170302" algn="l"/>
                <a:tab pos="4577828" algn="l"/>
                <a:tab pos="4985354" algn="l"/>
                <a:tab pos="5392880" algn="l"/>
                <a:tab pos="5800406" algn="l"/>
                <a:tab pos="6207932" algn="l"/>
                <a:tab pos="6615458" algn="l"/>
                <a:tab pos="7022984" algn="l"/>
                <a:tab pos="7430510" algn="l"/>
                <a:tab pos="7838036" algn="l"/>
                <a:tab pos="8150520" algn="l"/>
              </a:tabLst>
              <a:defRPr/>
            </a:pPr>
            <a:r>
              <a:rPr lang="de-DE" altLang="de-DE" sz="2400" dirty="0"/>
              <a:t>Die Zahl der WKR ist im vergangenen Jahr gesunken, obwohl 6 neue WKR-Kolleginnen/Kollegen die Prüfung bestanden haben. </a:t>
            </a:r>
          </a:p>
          <a:p>
            <a:pPr>
              <a:spcAft>
                <a:spcPct val="0"/>
              </a:spcAft>
              <a:buFontTx/>
              <a:buChar char="-"/>
              <a:tabLst>
                <a:tab pos="0" algn="l"/>
                <a:tab pos="95041" algn="l"/>
                <a:tab pos="502568" algn="l"/>
                <a:tab pos="910093" algn="l"/>
                <a:tab pos="1317620" algn="l"/>
                <a:tab pos="1725145" algn="l"/>
                <a:tab pos="2132672" algn="l"/>
                <a:tab pos="2540197" algn="l"/>
                <a:tab pos="2947724" algn="l"/>
                <a:tab pos="3355250" algn="l"/>
                <a:tab pos="3762776" algn="l"/>
                <a:tab pos="4170302" algn="l"/>
                <a:tab pos="4577828" algn="l"/>
                <a:tab pos="4985354" algn="l"/>
                <a:tab pos="5392880" algn="l"/>
                <a:tab pos="5800406" algn="l"/>
                <a:tab pos="6207932" algn="l"/>
                <a:tab pos="6615458" algn="l"/>
                <a:tab pos="7022984" algn="l"/>
                <a:tab pos="7430510" algn="l"/>
                <a:tab pos="7838036" algn="l"/>
                <a:tab pos="8150520" algn="l"/>
              </a:tabLst>
              <a:defRPr/>
            </a:pPr>
            <a:r>
              <a:rPr lang="de-DE" altLang="de-DE" sz="2400" dirty="0"/>
              <a:t>Der Grund dafür waren freiwilliger Ausstieg, Streichungen wg. Lizenzablauf und fehlenden Einsätzen, sowie ein Todesfall.</a:t>
            </a:r>
          </a:p>
          <a:p>
            <a:pPr>
              <a:spcAft>
                <a:spcPct val="0"/>
              </a:spcAft>
              <a:buFontTx/>
              <a:buChar char="-"/>
              <a:tabLst>
                <a:tab pos="0" algn="l"/>
                <a:tab pos="95041" algn="l"/>
                <a:tab pos="502568" algn="l"/>
                <a:tab pos="910093" algn="l"/>
                <a:tab pos="1317620" algn="l"/>
                <a:tab pos="1725145" algn="l"/>
                <a:tab pos="2132672" algn="l"/>
                <a:tab pos="2540197" algn="l"/>
                <a:tab pos="2947724" algn="l"/>
                <a:tab pos="3355250" algn="l"/>
                <a:tab pos="3762776" algn="l"/>
                <a:tab pos="4170302" algn="l"/>
                <a:tab pos="4577828" algn="l"/>
                <a:tab pos="4985354" algn="l"/>
                <a:tab pos="5392880" algn="l"/>
                <a:tab pos="5800406" algn="l"/>
                <a:tab pos="6207932" algn="l"/>
                <a:tab pos="6615458" algn="l"/>
                <a:tab pos="7022984" algn="l"/>
                <a:tab pos="7430510" algn="l"/>
                <a:tab pos="7838036" algn="l"/>
                <a:tab pos="8150520" algn="l"/>
              </a:tabLst>
              <a:defRPr/>
            </a:pPr>
            <a:r>
              <a:rPr lang="de-DE" altLang="de-DE" sz="2400" dirty="0"/>
              <a:t>Eine Reihe von Regatten können nur mit Schwierigkeiten die WKR-Plätze füllen.</a:t>
            </a:r>
          </a:p>
          <a:p>
            <a:pPr>
              <a:spcAft>
                <a:spcPct val="0"/>
              </a:spcAft>
              <a:buFontTx/>
              <a:buChar char="-"/>
              <a:tabLst>
                <a:tab pos="0" algn="l"/>
                <a:tab pos="95041" algn="l"/>
                <a:tab pos="502568" algn="l"/>
                <a:tab pos="910093" algn="l"/>
                <a:tab pos="1317620" algn="l"/>
                <a:tab pos="1725145" algn="l"/>
                <a:tab pos="2132672" algn="l"/>
                <a:tab pos="2540197" algn="l"/>
                <a:tab pos="2947724" algn="l"/>
                <a:tab pos="3355250" algn="l"/>
                <a:tab pos="3762776" algn="l"/>
                <a:tab pos="4170302" algn="l"/>
                <a:tab pos="4577828" algn="l"/>
                <a:tab pos="4985354" algn="l"/>
                <a:tab pos="5392880" algn="l"/>
                <a:tab pos="5800406" algn="l"/>
                <a:tab pos="6207932" algn="l"/>
                <a:tab pos="6615458" algn="l"/>
                <a:tab pos="7022984" algn="l"/>
                <a:tab pos="7430510" algn="l"/>
                <a:tab pos="7838036" algn="l"/>
                <a:tab pos="8150520" algn="l"/>
              </a:tabLst>
              <a:defRPr/>
            </a:pPr>
            <a:r>
              <a:rPr lang="de-DE" altLang="de-DE" sz="2400" dirty="0"/>
              <a:t>Im Jahr 2019 hatten die WKR im Durchschnitt 4,5 Regattaeinsätze (0-18).</a:t>
            </a:r>
          </a:p>
          <a:p>
            <a:pPr>
              <a:spcAft>
                <a:spcPct val="0"/>
              </a:spcAft>
              <a:buFontTx/>
              <a:buChar char="-"/>
              <a:tabLst>
                <a:tab pos="0" algn="l"/>
                <a:tab pos="95041" algn="l"/>
                <a:tab pos="502568" algn="l"/>
                <a:tab pos="910093" algn="l"/>
                <a:tab pos="1317620" algn="l"/>
                <a:tab pos="1725145" algn="l"/>
                <a:tab pos="2132672" algn="l"/>
                <a:tab pos="2540197" algn="l"/>
                <a:tab pos="2947724" algn="l"/>
                <a:tab pos="3355250" algn="l"/>
                <a:tab pos="3762776" algn="l"/>
                <a:tab pos="4170302" algn="l"/>
                <a:tab pos="4577828" algn="l"/>
                <a:tab pos="4985354" algn="l"/>
                <a:tab pos="5392880" algn="l"/>
                <a:tab pos="5800406" algn="l"/>
                <a:tab pos="6207932" algn="l"/>
                <a:tab pos="6615458" algn="l"/>
                <a:tab pos="7022984" algn="l"/>
                <a:tab pos="7430510" algn="l"/>
                <a:tab pos="7838036" algn="l"/>
                <a:tab pos="8150520" algn="l"/>
              </a:tabLst>
              <a:defRPr/>
            </a:pPr>
            <a:endParaRPr lang="de-DE" altLang="de-DE" sz="2400" b="1" dirty="0"/>
          </a:p>
        </p:txBody>
      </p:sp>
      <p:sp>
        <p:nvSpPr>
          <p:cNvPr id="4" name="Foliennummernplatzhalter 3"/>
          <p:cNvSpPr>
            <a:spLocks noGrp="1"/>
          </p:cNvSpPr>
          <p:nvPr>
            <p:ph type="sldNum" idx="12"/>
          </p:nvPr>
        </p:nvSpPr>
        <p:spPr/>
        <p:txBody>
          <a:bodyPr/>
          <a:lstStyle/>
          <a:p>
            <a:pPr>
              <a:defRPr/>
            </a:pPr>
            <a:fld id="{4AD75F62-FD5A-434F-A597-CF2AB356AC21}" type="slidenum">
              <a:rPr lang="de-DE" altLang="de-DE">
                <a:solidFill>
                  <a:prstClr val="black">
                    <a:tint val="75000"/>
                  </a:prstClr>
                </a:solidFill>
                <a:latin typeface="Calibri" panose="020F0502020204030204"/>
              </a:rPr>
              <a:pPr>
                <a:defRPr/>
              </a:pPr>
              <a:t>3</a:t>
            </a:fld>
            <a:endParaRPr lang="de-DE" altLang="de-DE">
              <a:solidFill>
                <a:prstClr val="black">
                  <a:tint val="75000"/>
                </a:prstClr>
              </a:solidFill>
              <a:latin typeface="Calibri" panose="020F0502020204030204"/>
            </a:endParaRPr>
          </a:p>
        </p:txBody>
      </p:sp>
    </p:spTree>
    <p:extLst>
      <p:ext uri="{BB962C8B-B14F-4D97-AF65-F5344CB8AC3E}">
        <p14:creationId xmlns:p14="http://schemas.microsoft.com/office/powerpoint/2010/main" val="531582271"/>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1"/>
          <p:cNvSpPr>
            <a:spLocks noGrp="1" noChangeArrowheads="1"/>
          </p:cNvSpPr>
          <p:nvPr>
            <p:ph type="title"/>
          </p:nvPr>
        </p:nvSpPr>
        <p:spPr>
          <a:xfrm>
            <a:off x="1980481" y="273961"/>
            <a:ext cx="4440960" cy="707040"/>
          </a:xfrm>
        </p:spPr>
        <p:txBody>
          <a:bodyPr vert="horz" lIns="91440" tIns="35268" rIns="91440" bIns="45720" rtlCol="0" anchor="ctr">
            <a:normAutofit/>
          </a:bodyPr>
          <a:lstStyle/>
          <a:p>
            <a:pPr>
              <a:tabLst>
                <a:tab pos="0" algn="l"/>
                <a:tab pos="406086" algn="l"/>
                <a:tab pos="813612" algn="l"/>
                <a:tab pos="1221138" algn="l"/>
                <a:tab pos="1628664" algn="l"/>
                <a:tab pos="2036190" algn="l"/>
                <a:tab pos="2443717" algn="l"/>
                <a:tab pos="2851242" algn="l"/>
                <a:tab pos="3258769" algn="l"/>
                <a:tab pos="3666294" algn="l"/>
                <a:tab pos="4073821" algn="l"/>
                <a:tab pos="4481346" algn="l"/>
                <a:tab pos="4888873" algn="l"/>
                <a:tab pos="5296398" algn="l"/>
                <a:tab pos="5703925" algn="l"/>
                <a:tab pos="6111450" algn="l"/>
                <a:tab pos="6518977" algn="l"/>
                <a:tab pos="6926502" algn="l"/>
                <a:tab pos="7334029" algn="l"/>
                <a:tab pos="7741554" algn="l"/>
                <a:tab pos="8149081" algn="l"/>
              </a:tabLst>
            </a:pPr>
            <a:r>
              <a:rPr lang="de-DE" altLang="de-DE" dirty="0"/>
              <a:t>  </a:t>
            </a:r>
          </a:p>
        </p:txBody>
      </p:sp>
      <p:sp>
        <p:nvSpPr>
          <p:cNvPr id="5123" name="Rectangle 2"/>
          <p:cNvSpPr>
            <a:spLocks noGrp="1" noChangeArrowheads="1"/>
          </p:cNvSpPr>
          <p:nvPr>
            <p:ph type="subTitle" idx="4294967295"/>
          </p:nvPr>
        </p:nvSpPr>
        <p:spPr>
          <a:xfrm>
            <a:off x="600075" y="1613227"/>
            <a:ext cx="11047428" cy="4018327"/>
          </a:xfrm>
        </p:spPr>
        <p:txBody>
          <a:bodyPr anchor="ctr">
            <a:noAutofit/>
          </a:bodyPr>
          <a:lstStyle/>
          <a:p>
            <a:pPr marL="0" indent="0">
              <a:spcAft>
                <a:spcPct val="0"/>
              </a:spcAft>
              <a:buNone/>
              <a:tabLst>
                <a:tab pos="0" algn="l"/>
                <a:tab pos="95041" algn="l"/>
                <a:tab pos="502568" algn="l"/>
                <a:tab pos="910093" algn="l"/>
                <a:tab pos="1317620" algn="l"/>
                <a:tab pos="1725145" algn="l"/>
                <a:tab pos="2132672" algn="l"/>
                <a:tab pos="2540197" algn="l"/>
                <a:tab pos="2947724" algn="l"/>
                <a:tab pos="3355250" algn="l"/>
                <a:tab pos="3762776" algn="l"/>
                <a:tab pos="4170302" algn="l"/>
                <a:tab pos="4577828" algn="l"/>
                <a:tab pos="4985354" algn="l"/>
                <a:tab pos="5392880" algn="l"/>
                <a:tab pos="5800406" algn="l"/>
                <a:tab pos="6207932" algn="l"/>
                <a:tab pos="6615458" algn="l"/>
                <a:tab pos="7022984" algn="l"/>
                <a:tab pos="7430510" algn="l"/>
                <a:tab pos="7838036" algn="l"/>
                <a:tab pos="8150520" algn="l"/>
              </a:tabLst>
              <a:defRPr/>
            </a:pPr>
            <a:r>
              <a:rPr lang="de-DE" altLang="de-DE" sz="3600" b="1" dirty="0"/>
              <a:t>Auswertung WKR  - Schlussfolgerungen</a:t>
            </a:r>
          </a:p>
          <a:p>
            <a:pPr>
              <a:spcAft>
                <a:spcPct val="0"/>
              </a:spcAft>
              <a:buFontTx/>
              <a:buChar char="-"/>
              <a:tabLst>
                <a:tab pos="0" algn="l"/>
                <a:tab pos="95041" algn="l"/>
                <a:tab pos="502568" algn="l"/>
                <a:tab pos="910093" algn="l"/>
                <a:tab pos="1317620" algn="l"/>
                <a:tab pos="1725145" algn="l"/>
                <a:tab pos="2132672" algn="l"/>
                <a:tab pos="2540197" algn="l"/>
                <a:tab pos="2947724" algn="l"/>
                <a:tab pos="3355250" algn="l"/>
                <a:tab pos="3762776" algn="l"/>
                <a:tab pos="4170302" algn="l"/>
                <a:tab pos="4577828" algn="l"/>
                <a:tab pos="4985354" algn="l"/>
                <a:tab pos="5392880" algn="l"/>
                <a:tab pos="5800406" algn="l"/>
                <a:tab pos="6207932" algn="l"/>
                <a:tab pos="6615458" algn="l"/>
                <a:tab pos="7022984" algn="l"/>
                <a:tab pos="7430510" algn="l"/>
                <a:tab pos="7838036" algn="l"/>
                <a:tab pos="8150520" algn="l"/>
              </a:tabLst>
              <a:defRPr/>
            </a:pPr>
            <a:r>
              <a:rPr lang="de-DE" altLang="de-DE" dirty="0"/>
              <a:t>Wir reden schon länger darüber, dass wir mehr neue WKR benötigen. Es fehlen</a:t>
            </a:r>
            <a:br>
              <a:rPr lang="de-DE" altLang="de-DE" dirty="0"/>
            </a:br>
            <a:r>
              <a:rPr lang="de-DE" altLang="de-DE" dirty="0"/>
              <a:t>aber bisher die zündenden Ideen, wie das umgesetzt werden kann. </a:t>
            </a:r>
          </a:p>
          <a:p>
            <a:pPr>
              <a:spcAft>
                <a:spcPct val="0"/>
              </a:spcAft>
              <a:buFontTx/>
              <a:buChar char="-"/>
              <a:tabLst>
                <a:tab pos="0" algn="l"/>
                <a:tab pos="95041" algn="l"/>
                <a:tab pos="502568" algn="l"/>
                <a:tab pos="910093" algn="l"/>
                <a:tab pos="1317620" algn="l"/>
                <a:tab pos="1725145" algn="l"/>
                <a:tab pos="2132672" algn="l"/>
                <a:tab pos="2540197" algn="l"/>
                <a:tab pos="2947724" algn="l"/>
                <a:tab pos="3355250" algn="l"/>
                <a:tab pos="3762776" algn="l"/>
                <a:tab pos="4170302" algn="l"/>
                <a:tab pos="4577828" algn="l"/>
                <a:tab pos="4985354" algn="l"/>
                <a:tab pos="5392880" algn="l"/>
                <a:tab pos="5800406" algn="l"/>
                <a:tab pos="6207932" algn="l"/>
                <a:tab pos="6615458" algn="l"/>
                <a:tab pos="7022984" algn="l"/>
                <a:tab pos="7430510" algn="l"/>
                <a:tab pos="7838036" algn="l"/>
                <a:tab pos="8150520" algn="l"/>
              </a:tabLst>
              <a:defRPr/>
            </a:pPr>
            <a:r>
              <a:rPr lang="de-DE" altLang="de-DE" sz="2400" dirty="0"/>
              <a:t>Die Zahl der Wettkampfrichterinnen liegt mit 26% deutlich niedriger als die Zahl der Ruderinnen im DRV (35%) und auch niedriger als die der Teilnehmerinnen an Regatten (Jahrgangsmeisterschaft 2019: 34-46%).</a:t>
            </a:r>
          </a:p>
          <a:p>
            <a:pPr>
              <a:spcAft>
                <a:spcPct val="0"/>
              </a:spcAft>
              <a:buFontTx/>
              <a:buChar char="-"/>
              <a:tabLst>
                <a:tab pos="0" algn="l"/>
                <a:tab pos="95041" algn="l"/>
                <a:tab pos="502568" algn="l"/>
                <a:tab pos="910093" algn="l"/>
                <a:tab pos="1317620" algn="l"/>
                <a:tab pos="1725145" algn="l"/>
                <a:tab pos="2132672" algn="l"/>
                <a:tab pos="2540197" algn="l"/>
                <a:tab pos="2947724" algn="l"/>
                <a:tab pos="3355250" algn="l"/>
                <a:tab pos="3762776" algn="l"/>
                <a:tab pos="4170302" algn="l"/>
                <a:tab pos="4577828" algn="l"/>
                <a:tab pos="4985354" algn="l"/>
                <a:tab pos="5392880" algn="l"/>
                <a:tab pos="5800406" algn="l"/>
                <a:tab pos="6207932" algn="l"/>
                <a:tab pos="6615458" algn="l"/>
                <a:tab pos="7022984" algn="l"/>
                <a:tab pos="7430510" algn="l"/>
                <a:tab pos="7838036" algn="l"/>
                <a:tab pos="8150520" algn="l"/>
              </a:tabLst>
              <a:defRPr/>
            </a:pPr>
            <a:r>
              <a:rPr lang="de-DE" altLang="de-DE" sz="2400" dirty="0"/>
              <a:t>Die Anforderungen an die WKR werden mit dem Aufkommen neuer Wettkampfformen (</a:t>
            </a:r>
            <a:r>
              <a:rPr lang="de-DE" altLang="de-DE" sz="2400" dirty="0" err="1"/>
              <a:t>z.B.Ergometer</a:t>
            </a:r>
            <a:r>
              <a:rPr lang="de-DE" altLang="de-DE" sz="2400" dirty="0"/>
              <a:t>, </a:t>
            </a:r>
            <a:r>
              <a:rPr lang="de-DE" altLang="de-DE" sz="2400" dirty="0" err="1"/>
              <a:t>Coastal</a:t>
            </a:r>
            <a:r>
              <a:rPr lang="de-DE" altLang="de-DE" sz="2400" dirty="0"/>
              <a:t>) nicht weniger werden.</a:t>
            </a:r>
          </a:p>
          <a:p>
            <a:pPr marL="0" indent="0">
              <a:spcAft>
                <a:spcPct val="0"/>
              </a:spcAft>
              <a:buNone/>
              <a:tabLst>
                <a:tab pos="0" algn="l"/>
                <a:tab pos="95041" algn="l"/>
                <a:tab pos="502568" algn="l"/>
                <a:tab pos="910093" algn="l"/>
                <a:tab pos="1317620" algn="l"/>
                <a:tab pos="1725145" algn="l"/>
                <a:tab pos="2132672" algn="l"/>
                <a:tab pos="2540197" algn="l"/>
                <a:tab pos="2947724" algn="l"/>
                <a:tab pos="3355250" algn="l"/>
                <a:tab pos="3762776" algn="l"/>
                <a:tab pos="4170302" algn="l"/>
                <a:tab pos="4577828" algn="l"/>
                <a:tab pos="4985354" algn="l"/>
                <a:tab pos="5392880" algn="l"/>
                <a:tab pos="5800406" algn="l"/>
                <a:tab pos="6207932" algn="l"/>
                <a:tab pos="6615458" algn="l"/>
                <a:tab pos="7022984" algn="l"/>
                <a:tab pos="7430510" algn="l"/>
                <a:tab pos="7838036" algn="l"/>
                <a:tab pos="8150520" algn="l"/>
              </a:tabLst>
              <a:defRPr/>
            </a:pPr>
            <a:endParaRPr lang="de-DE" altLang="de-DE" sz="2400" dirty="0"/>
          </a:p>
        </p:txBody>
      </p:sp>
      <p:sp>
        <p:nvSpPr>
          <p:cNvPr id="4" name="Foliennummernplatzhalter 3"/>
          <p:cNvSpPr>
            <a:spLocks noGrp="1"/>
          </p:cNvSpPr>
          <p:nvPr>
            <p:ph type="sldNum" idx="12"/>
          </p:nvPr>
        </p:nvSpPr>
        <p:spPr/>
        <p:txBody>
          <a:bodyPr/>
          <a:lstStyle/>
          <a:p>
            <a:pPr>
              <a:defRPr/>
            </a:pPr>
            <a:fld id="{4AD75F62-FD5A-434F-A597-CF2AB356AC21}" type="slidenum">
              <a:rPr lang="de-DE" altLang="de-DE">
                <a:solidFill>
                  <a:prstClr val="black">
                    <a:tint val="75000"/>
                  </a:prstClr>
                </a:solidFill>
                <a:latin typeface="Calibri" panose="020F0502020204030204"/>
              </a:rPr>
              <a:pPr>
                <a:defRPr/>
              </a:pPr>
              <a:t>4</a:t>
            </a:fld>
            <a:endParaRPr lang="de-DE" altLang="de-DE">
              <a:solidFill>
                <a:prstClr val="black">
                  <a:tint val="75000"/>
                </a:prstClr>
              </a:solidFill>
              <a:latin typeface="Calibri" panose="020F0502020204030204"/>
            </a:endParaRPr>
          </a:p>
        </p:txBody>
      </p:sp>
    </p:spTree>
    <p:extLst>
      <p:ext uri="{BB962C8B-B14F-4D97-AF65-F5344CB8AC3E}">
        <p14:creationId xmlns:p14="http://schemas.microsoft.com/office/powerpoint/2010/main" val="660268346"/>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1"/>
          <p:cNvSpPr>
            <a:spLocks noGrp="1" noChangeArrowheads="1"/>
          </p:cNvSpPr>
          <p:nvPr>
            <p:ph type="title"/>
          </p:nvPr>
        </p:nvSpPr>
        <p:spPr>
          <a:xfrm>
            <a:off x="1980481" y="273961"/>
            <a:ext cx="4440960" cy="707040"/>
          </a:xfrm>
        </p:spPr>
        <p:txBody>
          <a:bodyPr vert="horz" lIns="91440" tIns="35268" rIns="91440" bIns="45720" rtlCol="0" anchor="ctr">
            <a:normAutofit/>
          </a:bodyPr>
          <a:lstStyle/>
          <a:p>
            <a:pPr>
              <a:tabLst>
                <a:tab pos="0" algn="l"/>
                <a:tab pos="406086" algn="l"/>
                <a:tab pos="813612" algn="l"/>
                <a:tab pos="1221138" algn="l"/>
                <a:tab pos="1628664" algn="l"/>
                <a:tab pos="2036190" algn="l"/>
                <a:tab pos="2443717" algn="l"/>
                <a:tab pos="2851242" algn="l"/>
                <a:tab pos="3258769" algn="l"/>
                <a:tab pos="3666294" algn="l"/>
                <a:tab pos="4073821" algn="l"/>
                <a:tab pos="4481346" algn="l"/>
                <a:tab pos="4888873" algn="l"/>
                <a:tab pos="5296398" algn="l"/>
                <a:tab pos="5703925" algn="l"/>
                <a:tab pos="6111450" algn="l"/>
                <a:tab pos="6518977" algn="l"/>
                <a:tab pos="6926502" algn="l"/>
                <a:tab pos="7334029" algn="l"/>
                <a:tab pos="7741554" algn="l"/>
                <a:tab pos="8149081" algn="l"/>
              </a:tabLst>
            </a:pPr>
            <a:r>
              <a:rPr lang="de-DE" altLang="de-DE" dirty="0"/>
              <a:t>  </a:t>
            </a:r>
          </a:p>
        </p:txBody>
      </p:sp>
      <p:sp>
        <p:nvSpPr>
          <p:cNvPr id="5123" name="Rectangle 2"/>
          <p:cNvSpPr>
            <a:spLocks noGrp="1" noChangeArrowheads="1"/>
          </p:cNvSpPr>
          <p:nvPr>
            <p:ph type="subTitle" idx="4294967295"/>
          </p:nvPr>
        </p:nvSpPr>
        <p:spPr>
          <a:xfrm>
            <a:off x="600075" y="1369386"/>
            <a:ext cx="11047428" cy="4018327"/>
          </a:xfrm>
        </p:spPr>
        <p:txBody>
          <a:bodyPr anchor="ctr">
            <a:noAutofit/>
          </a:bodyPr>
          <a:lstStyle/>
          <a:p>
            <a:pPr marL="0" indent="0">
              <a:spcAft>
                <a:spcPct val="0"/>
              </a:spcAft>
              <a:buNone/>
              <a:tabLst>
                <a:tab pos="0" algn="l"/>
                <a:tab pos="95041" algn="l"/>
                <a:tab pos="502568" algn="l"/>
                <a:tab pos="910093" algn="l"/>
                <a:tab pos="1317620" algn="l"/>
                <a:tab pos="1725145" algn="l"/>
                <a:tab pos="2132672" algn="l"/>
                <a:tab pos="2540197" algn="l"/>
                <a:tab pos="2947724" algn="l"/>
                <a:tab pos="3355250" algn="l"/>
                <a:tab pos="3762776" algn="l"/>
                <a:tab pos="4170302" algn="l"/>
                <a:tab pos="4577828" algn="l"/>
                <a:tab pos="4985354" algn="l"/>
                <a:tab pos="5392880" algn="l"/>
                <a:tab pos="5800406" algn="l"/>
                <a:tab pos="6207932" algn="l"/>
                <a:tab pos="6615458" algn="l"/>
                <a:tab pos="7022984" algn="l"/>
                <a:tab pos="7430510" algn="l"/>
                <a:tab pos="7838036" algn="l"/>
                <a:tab pos="8150520" algn="l"/>
              </a:tabLst>
              <a:defRPr/>
            </a:pPr>
            <a:r>
              <a:rPr lang="de-DE" altLang="de-DE" sz="3600" b="1" dirty="0"/>
              <a:t>Meisterschaftsausschreibungen</a:t>
            </a:r>
            <a:endParaRPr lang="de-DE" altLang="de-DE" sz="2400" b="1" dirty="0"/>
          </a:p>
          <a:p>
            <a:pPr marL="0" indent="0">
              <a:spcAft>
                <a:spcPct val="0"/>
              </a:spcAft>
              <a:buNone/>
              <a:tabLst>
                <a:tab pos="0" algn="l"/>
                <a:tab pos="95041" algn="l"/>
                <a:tab pos="502568" algn="l"/>
                <a:tab pos="910093" algn="l"/>
                <a:tab pos="1317620" algn="l"/>
                <a:tab pos="1725145" algn="l"/>
                <a:tab pos="2132672" algn="l"/>
                <a:tab pos="2540197" algn="l"/>
                <a:tab pos="2947724" algn="l"/>
                <a:tab pos="3355250" algn="l"/>
                <a:tab pos="3762776" algn="l"/>
                <a:tab pos="4170302" algn="l"/>
                <a:tab pos="4577828" algn="l"/>
                <a:tab pos="4985354" algn="l"/>
                <a:tab pos="5392880" algn="l"/>
                <a:tab pos="5800406" algn="l"/>
                <a:tab pos="6207932" algn="l"/>
                <a:tab pos="6615458" algn="l"/>
                <a:tab pos="7022984" algn="l"/>
                <a:tab pos="7430510" algn="l"/>
                <a:tab pos="7838036" algn="l"/>
                <a:tab pos="8150520" algn="l"/>
              </a:tabLst>
              <a:defRPr/>
            </a:pPr>
            <a:r>
              <a:rPr lang="de-DE" altLang="de-DE" sz="2400" dirty="0"/>
              <a:t>Seit einiger Zeit ist die Genderdiskussion immer mehr in den Vordergrund gerückt.</a:t>
            </a:r>
          </a:p>
          <a:p>
            <a:pPr marL="0" indent="0">
              <a:spcAft>
                <a:spcPct val="0"/>
              </a:spcAft>
              <a:buNone/>
              <a:tabLst>
                <a:tab pos="0" algn="l"/>
                <a:tab pos="95041" algn="l"/>
                <a:tab pos="502568" algn="l"/>
                <a:tab pos="910093" algn="l"/>
                <a:tab pos="1317620" algn="l"/>
                <a:tab pos="1725145" algn="l"/>
                <a:tab pos="2132672" algn="l"/>
                <a:tab pos="2540197" algn="l"/>
                <a:tab pos="2947724" algn="l"/>
                <a:tab pos="3355250" algn="l"/>
                <a:tab pos="3762776" algn="l"/>
                <a:tab pos="4170302" algn="l"/>
                <a:tab pos="4577828" algn="l"/>
                <a:tab pos="4985354" algn="l"/>
                <a:tab pos="5392880" algn="l"/>
                <a:tab pos="5800406" algn="l"/>
                <a:tab pos="6207932" algn="l"/>
                <a:tab pos="6615458" algn="l"/>
                <a:tab pos="7022984" algn="l"/>
                <a:tab pos="7430510" algn="l"/>
                <a:tab pos="7838036" algn="l"/>
                <a:tab pos="8150520" algn="l"/>
              </a:tabLst>
              <a:defRPr/>
            </a:pPr>
            <a:r>
              <a:rPr lang="de-DE" altLang="de-DE" sz="2400" dirty="0"/>
              <a:t>Als Reaktion darauf gab es Initiativen, die Ausschreibungen bei internationalen und nationalen Meisterschaften für die Geschlechter anzugleichen.</a:t>
            </a:r>
          </a:p>
          <a:p>
            <a:pPr marL="0" indent="0">
              <a:spcAft>
                <a:spcPct val="0"/>
              </a:spcAft>
              <a:buNone/>
              <a:tabLst>
                <a:tab pos="0" algn="l"/>
                <a:tab pos="95041" algn="l"/>
                <a:tab pos="502568" algn="l"/>
                <a:tab pos="910093" algn="l"/>
                <a:tab pos="1317620" algn="l"/>
                <a:tab pos="1725145" algn="l"/>
                <a:tab pos="2132672" algn="l"/>
                <a:tab pos="2540197" algn="l"/>
                <a:tab pos="2947724" algn="l"/>
                <a:tab pos="3355250" algn="l"/>
                <a:tab pos="3762776" algn="l"/>
                <a:tab pos="4170302" algn="l"/>
                <a:tab pos="4577828" algn="l"/>
                <a:tab pos="4985354" algn="l"/>
                <a:tab pos="5392880" algn="l"/>
                <a:tab pos="5800406" algn="l"/>
                <a:tab pos="6207932" algn="l"/>
                <a:tab pos="6615458" algn="l"/>
                <a:tab pos="7022984" algn="l"/>
                <a:tab pos="7430510" algn="l"/>
                <a:tab pos="7838036" algn="l"/>
                <a:tab pos="8150520" algn="l"/>
              </a:tabLst>
              <a:defRPr/>
            </a:pPr>
            <a:r>
              <a:rPr lang="de-DE" altLang="de-DE" sz="2400" dirty="0"/>
              <a:t>Bei der FISA ist bei allen Meisterschaften eine Geschlechtergleichheit bei den ausgeschriebenen Rennen erreicht, dies gilt auch für die Ruderrennen bei den Olympischen Spielen.</a:t>
            </a:r>
            <a:endParaRPr lang="de-DE" altLang="de-DE" sz="3600" dirty="0"/>
          </a:p>
        </p:txBody>
      </p:sp>
      <p:sp>
        <p:nvSpPr>
          <p:cNvPr id="4" name="Foliennummernplatzhalter 3"/>
          <p:cNvSpPr>
            <a:spLocks noGrp="1"/>
          </p:cNvSpPr>
          <p:nvPr>
            <p:ph type="sldNum" idx="12"/>
          </p:nvPr>
        </p:nvSpPr>
        <p:spPr/>
        <p:txBody>
          <a:bodyPr/>
          <a:lstStyle/>
          <a:p>
            <a:pPr>
              <a:defRPr/>
            </a:pPr>
            <a:fld id="{4AD75F62-FD5A-434F-A597-CF2AB356AC21}" type="slidenum">
              <a:rPr lang="de-DE" altLang="de-DE">
                <a:solidFill>
                  <a:prstClr val="black">
                    <a:tint val="75000"/>
                  </a:prstClr>
                </a:solidFill>
                <a:latin typeface="Calibri" panose="020F0502020204030204"/>
              </a:rPr>
              <a:pPr>
                <a:defRPr/>
              </a:pPr>
              <a:t>5</a:t>
            </a:fld>
            <a:endParaRPr lang="de-DE" altLang="de-DE">
              <a:solidFill>
                <a:prstClr val="black">
                  <a:tint val="75000"/>
                </a:prstClr>
              </a:solidFill>
              <a:latin typeface="Calibri" panose="020F0502020204030204"/>
            </a:endParaRPr>
          </a:p>
        </p:txBody>
      </p:sp>
    </p:spTree>
    <p:extLst>
      <p:ext uri="{BB962C8B-B14F-4D97-AF65-F5344CB8AC3E}">
        <p14:creationId xmlns:p14="http://schemas.microsoft.com/office/powerpoint/2010/main" val="2756726601"/>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1"/>
          <p:cNvSpPr>
            <a:spLocks noGrp="1" noChangeArrowheads="1"/>
          </p:cNvSpPr>
          <p:nvPr>
            <p:ph type="title"/>
          </p:nvPr>
        </p:nvSpPr>
        <p:spPr>
          <a:xfrm>
            <a:off x="1980481" y="273961"/>
            <a:ext cx="4440960" cy="707040"/>
          </a:xfrm>
        </p:spPr>
        <p:txBody>
          <a:bodyPr vert="horz" lIns="91440" tIns="35268" rIns="91440" bIns="45720" rtlCol="0" anchor="ctr">
            <a:normAutofit/>
          </a:bodyPr>
          <a:lstStyle/>
          <a:p>
            <a:pPr>
              <a:tabLst>
                <a:tab pos="0" algn="l"/>
                <a:tab pos="406086" algn="l"/>
                <a:tab pos="813612" algn="l"/>
                <a:tab pos="1221138" algn="l"/>
                <a:tab pos="1628664" algn="l"/>
                <a:tab pos="2036190" algn="l"/>
                <a:tab pos="2443717" algn="l"/>
                <a:tab pos="2851242" algn="l"/>
                <a:tab pos="3258769" algn="l"/>
                <a:tab pos="3666294" algn="l"/>
                <a:tab pos="4073821" algn="l"/>
                <a:tab pos="4481346" algn="l"/>
                <a:tab pos="4888873" algn="l"/>
                <a:tab pos="5296398" algn="l"/>
                <a:tab pos="5703925" algn="l"/>
                <a:tab pos="6111450" algn="l"/>
                <a:tab pos="6518977" algn="l"/>
                <a:tab pos="6926502" algn="l"/>
                <a:tab pos="7334029" algn="l"/>
                <a:tab pos="7741554" algn="l"/>
                <a:tab pos="8149081" algn="l"/>
              </a:tabLst>
            </a:pPr>
            <a:r>
              <a:rPr lang="de-DE" altLang="de-DE" dirty="0"/>
              <a:t>  </a:t>
            </a:r>
          </a:p>
        </p:txBody>
      </p:sp>
      <p:sp>
        <p:nvSpPr>
          <p:cNvPr id="5123" name="Rectangle 2"/>
          <p:cNvSpPr>
            <a:spLocks noGrp="1" noChangeArrowheads="1"/>
          </p:cNvSpPr>
          <p:nvPr>
            <p:ph type="subTitle" idx="4294967295"/>
          </p:nvPr>
        </p:nvSpPr>
        <p:spPr>
          <a:xfrm>
            <a:off x="600074" y="821738"/>
            <a:ext cx="11171715" cy="5185640"/>
          </a:xfrm>
        </p:spPr>
        <p:txBody>
          <a:bodyPr anchor="ctr">
            <a:noAutofit/>
          </a:bodyPr>
          <a:lstStyle/>
          <a:p>
            <a:pPr marL="0" indent="0">
              <a:spcAft>
                <a:spcPct val="0"/>
              </a:spcAft>
              <a:buNone/>
              <a:tabLst>
                <a:tab pos="0" algn="l"/>
                <a:tab pos="95041" algn="l"/>
                <a:tab pos="502568" algn="l"/>
                <a:tab pos="910093" algn="l"/>
                <a:tab pos="1317620" algn="l"/>
                <a:tab pos="1725145" algn="l"/>
                <a:tab pos="2132672" algn="l"/>
                <a:tab pos="2540197" algn="l"/>
                <a:tab pos="2947724" algn="l"/>
                <a:tab pos="3355250" algn="l"/>
                <a:tab pos="3762776" algn="l"/>
                <a:tab pos="4170302" algn="l"/>
                <a:tab pos="4577828" algn="l"/>
                <a:tab pos="4985354" algn="l"/>
                <a:tab pos="5392880" algn="l"/>
                <a:tab pos="5800406" algn="l"/>
                <a:tab pos="6207932" algn="l"/>
                <a:tab pos="6615458" algn="l"/>
                <a:tab pos="7022984" algn="l"/>
                <a:tab pos="7430510" algn="l"/>
                <a:tab pos="7838036" algn="l"/>
                <a:tab pos="8150520" algn="l"/>
              </a:tabLst>
              <a:defRPr/>
            </a:pPr>
            <a:r>
              <a:rPr lang="de-DE" altLang="de-DE" sz="3600" b="1" dirty="0"/>
              <a:t>Situation im DRV</a:t>
            </a:r>
          </a:p>
          <a:p>
            <a:pPr marL="0" indent="0">
              <a:spcAft>
                <a:spcPct val="0"/>
              </a:spcAft>
              <a:buNone/>
              <a:tabLst>
                <a:tab pos="0" algn="l"/>
                <a:tab pos="95041" algn="l"/>
                <a:tab pos="502568" algn="l"/>
                <a:tab pos="910093" algn="l"/>
                <a:tab pos="1317620" algn="l"/>
                <a:tab pos="1725145" algn="l"/>
                <a:tab pos="2132672" algn="l"/>
                <a:tab pos="2540197" algn="l"/>
                <a:tab pos="2947724" algn="l"/>
                <a:tab pos="3355250" algn="l"/>
                <a:tab pos="3762776" algn="l"/>
                <a:tab pos="4170302" algn="l"/>
                <a:tab pos="4577828" algn="l"/>
                <a:tab pos="4985354" algn="l"/>
                <a:tab pos="5392880" algn="l"/>
                <a:tab pos="5800406" algn="l"/>
                <a:tab pos="6207932" algn="l"/>
                <a:tab pos="6615458" algn="l"/>
                <a:tab pos="7022984" algn="l"/>
                <a:tab pos="7430510" algn="l"/>
                <a:tab pos="7838036" algn="l"/>
                <a:tab pos="8150520" algn="l"/>
              </a:tabLst>
              <a:defRPr/>
            </a:pPr>
            <a:r>
              <a:rPr lang="de-DE" altLang="de-DE" sz="2400" dirty="0"/>
              <a:t>Geschlechterparität existiert bei:</a:t>
            </a:r>
          </a:p>
          <a:p>
            <a:pPr>
              <a:lnSpc>
                <a:spcPct val="100000"/>
              </a:lnSpc>
              <a:spcAft>
                <a:spcPct val="0"/>
              </a:spcAft>
              <a:buFontTx/>
              <a:buChar char="-"/>
              <a:tabLst>
                <a:tab pos="0" algn="l"/>
                <a:tab pos="95041" algn="l"/>
                <a:tab pos="502568" algn="l"/>
                <a:tab pos="910093" algn="l"/>
                <a:tab pos="1317620" algn="l"/>
                <a:tab pos="1725145" algn="l"/>
                <a:tab pos="2132672" algn="l"/>
                <a:tab pos="2540197" algn="l"/>
                <a:tab pos="2947724" algn="l"/>
                <a:tab pos="3355250" algn="l"/>
                <a:tab pos="3762776" algn="l"/>
                <a:tab pos="4170302" algn="l"/>
                <a:tab pos="4577828" algn="l"/>
                <a:tab pos="4985354" algn="l"/>
                <a:tab pos="5392880" algn="l"/>
                <a:tab pos="5800406" algn="l"/>
                <a:tab pos="6207932" algn="l"/>
                <a:tab pos="6615458" algn="l"/>
                <a:tab pos="7022984" algn="l"/>
                <a:tab pos="7430510" algn="l"/>
                <a:tab pos="7838036" algn="l"/>
                <a:tab pos="8150520" algn="l"/>
              </a:tabLst>
              <a:defRPr/>
            </a:pPr>
            <a:r>
              <a:rPr lang="de-DE" altLang="de-DE" sz="2400" dirty="0"/>
              <a:t>der </a:t>
            </a:r>
            <a:r>
              <a:rPr lang="de-DE" altLang="de-DE" sz="2400" dirty="0" err="1"/>
              <a:t>Ergometermeisterschaft</a:t>
            </a:r>
            <a:endParaRPr lang="de-DE" altLang="de-DE" sz="2400" dirty="0"/>
          </a:p>
          <a:p>
            <a:pPr>
              <a:lnSpc>
                <a:spcPct val="100000"/>
              </a:lnSpc>
              <a:spcAft>
                <a:spcPct val="0"/>
              </a:spcAft>
              <a:buFontTx/>
              <a:buChar char="-"/>
              <a:tabLst>
                <a:tab pos="0" algn="l"/>
                <a:tab pos="95041" algn="l"/>
                <a:tab pos="502568" algn="l"/>
                <a:tab pos="910093" algn="l"/>
                <a:tab pos="1317620" algn="l"/>
                <a:tab pos="1725145" algn="l"/>
                <a:tab pos="2132672" algn="l"/>
                <a:tab pos="2540197" algn="l"/>
                <a:tab pos="2947724" algn="l"/>
                <a:tab pos="3355250" algn="l"/>
                <a:tab pos="3762776" algn="l"/>
                <a:tab pos="4170302" algn="l"/>
                <a:tab pos="4577828" algn="l"/>
                <a:tab pos="4985354" algn="l"/>
                <a:tab pos="5392880" algn="l"/>
                <a:tab pos="5800406" algn="l"/>
                <a:tab pos="6207932" algn="l"/>
                <a:tab pos="6615458" algn="l"/>
                <a:tab pos="7022984" algn="l"/>
                <a:tab pos="7430510" algn="l"/>
                <a:tab pos="7838036" algn="l"/>
                <a:tab pos="8150520" algn="l"/>
              </a:tabLst>
              <a:defRPr/>
            </a:pPr>
            <a:r>
              <a:rPr lang="de-DE" altLang="de-DE" sz="2400" dirty="0"/>
              <a:t>der Kleinbootmeisterschaft</a:t>
            </a:r>
          </a:p>
          <a:p>
            <a:pPr>
              <a:lnSpc>
                <a:spcPct val="100000"/>
              </a:lnSpc>
              <a:spcAft>
                <a:spcPct val="0"/>
              </a:spcAft>
              <a:buFontTx/>
              <a:buChar char="-"/>
              <a:tabLst>
                <a:tab pos="0" algn="l"/>
                <a:tab pos="95041" algn="l"/>
                <a:tab pos="502568" algn="l"/>
                <a:tab pos="910093" algn="l"/>
                <a:tab pos="1317620" algn="l"/>
                <a:tab pos="1725145" algn="l"/>
                <a:tab pos="2132672" algn="l"/>
                <a:tab pos="2540197" algn="l"/>
                <a:tab pos="2947724" algn="l"/>
                <a:tab pos="3355250" algn="l"/>
                <a:tab pos="3762776" algn="l"/>
                <a:tab pos="4170302" algn="l"/>
                <a:tab pos="4577828" algn="l"/>
                <a:tab pos="4985354" algn="l"/>
                <a:tab pos="5392880" algn="l"/>
                <a:tab pos="5800406" algn="l"/>
                <a:tab pos="6207932" algn="l"/>
                <a:tab pos="6615458" algn="l"/>
                <a:tab pos="7022984" algn="l"/>
                <a:tab pos="7430510" algn="l"/>
                <a:tab pos="7838036" algn="l"/>
                <a:tab pos="8150520" algn="l"/>
              </a:tabLst>
              <a:defRPr/>
            </a:pPr>
            <a:r>
              <a:rPr lang="de-DE" altLang="de-DE" sz="2400" dirty="0"/>
              <a:t>der Großbootmeisterschaft</a:t>
            </a:r>
          </a:p>
          <a:p>
            <a:pPr>
              <a:lnSpc>
                <a:spcPct val="100000"/>
              </a:lnSpc>
              <a:spcAft>
                <a:spcPct val="0"/>
              </a:spcAft>
              <a:buFontTx/>
              <a:buChar char="-"/>
              <a:tabLst>
                <a:tab pos="0" algn="l"/>
                <a:tab pos="95041" algn="l"/>
                <a:tab pos="502568" algn="l"/>
                <a:tab pos="910093" algn="l"/>
                <a:tab pos="1317620" algn="l"/>
                <a:tab pos="1725145" algn="l"/>
                <a:tab pos="2132672" algn="l"/>
                <a:tab pos="2540197" algn="l"/>
                <a:tab pos="2947724" algn="l"/>
                <a:tab pos="3355250" algn="l"/>
                <a:tab pos="3762776" algn="l"/>
                <a:tab pos="4170302" algn="l"/>
                <a:tab pos="4577828" algn="l"/>
                <a:tab pos="4985354" algn="l"/>
                <a:tab pos="5392880" algn="l"/>
                <a:tab pos="5800406" algn="l"/>
                <a:tab pos="6207932" algn="l"/>
                <a:tab pos="6615458" algn="l"/>
                <a:tab pos="7022984" algn="l"/>
                <a:tab pos="7430510" algn="l"/>
                <a:tab pos="7838036" algn="l"/>
                <a:tab pos="8150520" algn="l"/>
              </a:tabLst>
              <a:defRPr/>
            </a:pPr>
            <a:r>
              <a:rPr lang="de-DE" altLang="de-DE" sz="2400" dirty="0"/>
              <a:t>der U17-Meisterschaft </a:t>
            </a:r>
          </a:p>
          <a:p>
            <a:pPr>
              <a:lnSpc>
                <a:spcPct val="100000"/>
              </a:lnSpc>
              <a:spcAft>
                <a:spcPct val="0"/>
              </a:spcAft>
              <a:buFontTx/>
              <a:buChar char="-"/>
              <a:tabLst>
                <a:tab pos="0" algn="l"/>
                <a:tab pos="95041" algn="l"/>
                <a:tab pos="502568" algn="l"/>
                <a:tab pos="910093" algn="l"/>
                <a:tab pos="1317620" algn="l"/>
                <a:tab pos="1725145" algn="l"/>
                <a:tab pos="2132672" algn="l"/>
                <a:tab pos="2540197" algn="l"/>
                <a:tab pos="2947724" algn="l"/>
                <a:tab pos="3355250" algn="l"/>
                <a:tab pos="3762776" algn="l"/>
                <a:tab pos="4170302" algn="l"/>
                <a:tab pos="4577828" algn="l"/>
                <a:tab pos="4985354" algn="l"/>
                <a:tab pos="5392880" algn="l"/>
                <a:tab pos="5800406" algn="l"/>
                <a:tab pos="6207932" algn="l"/>
                <a:tab pos="6615458" algn="l"/>
                <a:tab pos="7022984" algn="l"/>
                <a:tab pos="7430510" algn="l"/>
                <a:tab pos="7838036" algn="l"/>
                <a:tab pos="8150520" algn="l"/>
              </a:tabLst>
              <a:defRPr/>
            </a:pPr>
            <a:r>
              <a:rPr lang="de-DE" altLang="de-DE" sz="2400" dirty="0"/>
              <a:t>der Sprintmeisterschaft. </a:t>
            </a:r>
          </a:p>
          <a:p>
            <a:pPr marL="0" indent="0">
              <a:spcAft>
                <a:spcPct val="0"/>
              </a:spcAft>
              <a:buNone/>
              <a:tabLst>
                <a:tab pos="0" algn="l"/>
                <a:tab pos="95041" algn="l"/>
                <a:tab pos="502568" algn="l"/>
                <a:tab pos="910093" algn="l"/>
                <a:tab pos="1317620" algn="l"/>
                <a:tab pos="1725145" algn="l"/>
                <a:tab pos="2132672" algn="l"/>
                <a:tab pos="2540197" algn="l"/>
                <a:tab pos="2947724" algn="l"/>
                <a:tab pos="3355250" algn="l"/>
                <a:tab pos="3762776" algn="l"/>
                <a:tab pos="4170302" algn="l"/>
                <a:tab pos="4577828" algn="l"/>
                <a:tab pos="4985354" algn="l"/>
                <a:tab pos="5392880" algn="l"/>
                <a:tab pos="5800406" algn="l"/>
                <a:tab pos="6207932" algn="l"/>
                <a:tab pos="6615458" algn="l"/>
                <a:tab pos="7022984" algn="l"/>
                <a:tab pos="7430510" algn="l"/>
                <a:tab pos="7838036" algn="l"/>
                <a:tab pos="8150520" algn="l"/>
              </a:tabLst>
              <a:defRPr/>
            </a:pPr>
            <a:r>
              <a:rPr lang="de-DE" altLang="de-DE" sz="2400" dirty="0"/>
              <a:t>Um dies zu erreichen, wurden im vergangenen und in diesem Jahr zahlreiche Rennen für Juniorinnen und Frauen zusätzlich aufgenommen.</a:t>
            </a:r>
          </a:p>
          <a:p>
            <a:pPr marL="0" indent="0">
              <a:spcAft>
                <a:spcPct val="0"/>
              </a:spcAft>
              <a:buNone/>
              <a:tabLst>
                <a:tab pos="0" algn="l"/>
                <a:tab pos="95041" algn="l"/>
                <a:tab pos="502568" algn="l"/>
                <a:tab pos="910093" algn="l"/>
                <a:tab pos="1317620" algn="l"/>
                <a:tab pos="1725145" algn="l"/>
                <a:tab pos="2132672" algn="l"/>
                <a:tab pos="2540197" algn="l"/>
                <a:tab pos="2947724" algn="l"/>
                <a:tab pos="3355250" algn="l"/>
                <a:tab pos="3762776" algn="l"/>
                <a:tab pos="4170302" algn="l"/>
                <a:tab pos="4577828" algn="l"/>
                <a:tab pos="4985354" algn="l"/>
                <a:tab pos="5392880" algn="l"/>
                <a:tab pos="5800406" algn="l"/>
                <a:tab pos="6207932" algn="l"/>
                <a:tab pos="6615458" algn="l"/>
                <a:tab pos="7022984" algn="l"/>
                <a:tab pos="7430510" algn="l"/>
                <a:tab pos="7838036" algn="l"/>
                <a:tab pos="8150520" algn="l"/>
              </a:tabLst>
              <a:defRPr/>
            </a:pPr>
            <a:r>
              <a:rPr lang="de-DE" altLang="de-DE" sz="2400" dirty="0"/>
              <a:t>Für die einzelnen Regatten wurde die Situation noch nicht untersucht.</a:t>
            </a:r>
          </a:p>
          <a:p>
            <a:pPr marL="0" indent="0">
              <a:spcAft>
                <a:spcPct val="0"/>
              </a:spcAft>
              <a:buNone/>
              <a:tabLst>
                <a:tab pos="0" algn="l"/>
                <a:tab pos="95041" algn="l"/>
                <a:tab pos="502568" algn="l"/>
                <a:tab pos="910093" algn="l"/>
                <a:tab pos="1317620" algn="l"/>
                <a:tab pos="1725145" algn="l"/>
                <a:tab pos="2132672" algn="l"/>
                <a:tab pos="2540197" algn="l"/>
                <a:tab pos="2947724" algn="l"/>
                <a:tab pos="3355250" algn="l"/>
                <a:tab pos="3762776" algn="l"/>
                <a:tab pos="4170302" algn="l"/>
                <a:tab pos="4577828" algn="l"/>
                <a:tab pos="4985354" algn="l"/>
                <a:tab pos="5392880" algn="l"/>
                <a:tab pos="5800406" algn="l"/>
                <a:tab pos="6207932" algn="l"/>
                <a:tab pos="6615458" algn="l"/>
                <a:tab pos="7022984" algn="l"/>
                <a:tab pos="7430510" algn="l"/>
                <a:tab pos="7838036" algn="l"/>
                <a:tab pos="8150520" algn="l"/>
              </a:tabLst>
              <a:defRPr/>
            </a:pPr>
            <a:endParaRPr lang="de-DE" altLang="de-DE" sz="2400" b="1" dirty="0"/>
          </a:p>
        </p:txBody>
      </p:sp>
      <p:sp>
        <p:nvSpPr>
          <p:cNvPr id="4" name="Foliennummernplatzhalter 3"/>
          <p:cNvSpPr>
            <a:spLocks noGrp="1"/>
          </p:cNvSpPr>
          <p:nvPr>
            <p:ph type="sldNum" idx="12"/>
          </p:nvPr>
        </p:nvSpPr>
        <p:spPr/>
        <p:txBody>
          <a:bodyPr/>
          <a:lstStyle/>
          <a:p>
            <a:pPr>
              <a:defRPr/>
            </a:pPr>
            <a:fld id="{4AD75F62-FD5A-434F-A597-CF2AB356AC21}" type="slidenum">
              <a:rPr lang="de-DE" altLang="de-DE">
                <a:solidFill>
                  <a:prstClr val="black">
                    <a:tint val="75000"/>
                  </a:prstClr>
                </a:solidFill>
                <a:latin typeface="Calibri" panose="020F0502020204030204"/>
              </a:rPr>
              <a:pPr>
                <a:defRPr/>
              </a:pPr>
              <a:t>6</a:t>
            </a:fld>
            <a:endParaRPr lang="de-DE" altLang="de-DE">
              <a:solidFill>
                <a:prstClr val="black">
                  <a:tint val="75000"/>
                </a:prstClr>
              </a:solidFill>
              <a:latin typeface="Calibri" panose="020F0502020204030204"/>
            </a:endParaRPr>
          </a:p>
        </p:txBody>
      </p:sp>
    </p:spTree>
    <p:extLst>
      <p:ext uri="{BB962C8B-B14F-4D97-AF65-F5344CB8AC3E}">
        <p14:creationId xmlns:p14="http://schemas.microsoft.com/office/powerpoint/2010/main" val="3721745836"/>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1"/>
          <p:cNvSpPr>
            <a:spLocks noGrp="1" noChangeArrowheads="1"/>
          </p:cNvSpPr>
          <p:nvPr>
            <p:ph type="title"/>
          </p:nvPr>
        </p:nvSpPr>
        <p:spPr>
          <a:xfrm>
            <a:off x="1980481" y="273961"/>
            <a:ext cx="4440960" cy="707040"/>
          </a:xfrm>
        </p:spPr>
        <p:txBody>
          <a:bodyPr vert="horz" lIns="91440" tIns="35268" rIns="91440" bIns="45720" rtlCol="0" anchor="ctr">
            <a:normAutofit/>
          </a:bodyPr>
          <a:lstStyle/>
          <a:p>
            <a:pPr>
              <a:tabLst>
                <a:tab pos="0" algn="l"/>
                <a:tab pos="406086" algn="l"/>
                <a:tab pos="813612" algn="l"/>
                <a:tab pos="1221138" algn="l"/>
                <a:tab pos="1628664" algn="l"/>
                <a:tab pos="2036190" algn="l"/>
                <a:tab pos="2443717" algn="l"/>
                <a:tab pos="2851242" algn="l"/>
                <a:tab pos="3258769" algn="l"/>
                <a:tab pos="3666294" algn="l"/>
                <a:tab pos="4073821" algn="l"/>
                <a:tab pos="4481346" algn="l"/>
                <a:tab pos="4888873" algn="l"/>
                <a:tab pos="5296398" algn="l"/>
                <a:tab pos="5703925" algn="l"/>
                <a:tab pos="6111450" algn="l"/>
                <a:tab pos="6518977" algn="l"/>
                <a:tab pos="6926502" algn="l"/>
                <a:tab pos="7334029" algn="l"/>
                <a:tab pos="7741554" algn="l"/>
                <a:tab pos="8149081" algn="l"/>
              </a:tabLst>
            </a:pPr>
            <a:r>
              <a:rPr lang="de-DE" altLang="de-DE" dirty="0"/>
              <a:t>  </a:t>
            </a:r>
          </a:p>
        </p:txBody>
      </p:sp>
      <p:sp>
        <p:nvSpPr>
          <p:cNvPr id="5123" name="Rectangle 2"/>
          <p:cNvSpPr>
            <a:spLocks noGrp="1" noChangeArrowheads="1"/>
          </p:cNvSpPr>
          <p:nvPr>
            <p:ph type="subTitle" idx="4294967295"/>
          </p:nvPr>
        </p:nvSpPr>
        <p:spPr>
          <a:xfrm>
            <a:off x="600075" y="1822233"/>
            <a:ext cx="11047428" cy="4018327"/>
          </a:xfrm>
        </p:spPr>
        <p:txBody>
          <a:bodyPr anchor="ctr">
            <a:noAutofit/>
          </a:bodyPr>
          <a:lstStyle/>
          <a:p>
            <a:pPr marL="0" indent="0">
              <a:spcAft>
                <a:spcPct val="0"/>
              </a:spcAft>
              <a:buNone/>
              <a:tabLst>
                <a:tab pos="0" algn="l"/>
                <a:tab pos="95041" algn="l"/>
                <a:tab pos="502568" algn="l"/>
                <a:tab pos="910093" algn="l"/>
                <a:tab pos="1317620" algn="l"/>
                <a:tab pos="1725145" algn="l"/>
                <a:tab pos="2132672" algn="l"/>
                <a:tab pos="2540197" algn="l"/>
                <a:tab pos="2947724" algn="l"/>
                <a:tab pos="3355250" algn="l"/>
                <a:tab pos="3762776" algn="l"/>
                <a:tab pos="4170302" algn="l"/>
                <a:tab pos="4577828" algn="l"/>
                <a:tab pos="4985354" algn="l"/>
                <a:tab pos="5392880" algn="l"/>
                <a:tab pos="5800406" algn="l"/>
                <a:tab pos="6207932" algn="l"/>
                <a:tab pos="6615458" algn="l"/>
                <a:tab pos="7022984" algn="l"/>
                <a:tab pos="7430510" algn="l"/>
                <a:tab pos="7838036" algn="l"/>
                <a:tab pos="8150520" algn="l"/>
              </a:tabLst>
              <a:defRPr/>
            </a:pPr>
            <a:r>
              <a:rPr lang="de-DE" altLang="de-DE" sz="3600" b="1" dirty="0"/>
              <a:t>Noch vorhandene Unterschiede </a:t>
            </a:r>
          </a:p>
          <a:p>
            <a:pPr>
              <a:spcAft>
                <a:spcPct val="0"/>
              </a:spcAft>
              <a:buFontTx/>
              <a:buChar char="-"/>
              <a:tabLst>
                <a:tab pos="0" algn="l"/>
                <a:tab pos="95041" algn="l"/>
                <a:tab pos="502568" algn="l"/>
                <a:tab pos="910093" algn="l"/>
                <a:tab pos="1317620" algn="l"/>
                <a:tab pos="1725145" algn="l"/>
                <a:tab pos="2132672" algn="l"/>
                <a:tab pos="2540197" algn="l"/>
                <a:tab pos="2947724" algn="l"/>
                <a:tab pos="3355250" algn="l"/>
                <a:tab pos="3762776" algn="l"/>
                <a:tab pos="4170302" algn="l"/>
                <a:tab pos="4577828" algn="l"/>
                <a:tab pos="4985354" algn="l"/>
                <a:tab pos="5392880" algn="l"/>
                <a:tab pos="5800406" algn="l"/>
                <a:tab pos="6207932" algn="l"/>
                <a:tab pos="6615458" algn="l"/>
                <a:tab pos="7022984" algn="l"/>
                <a:tab pos="7430510" algn="l"/>
                <a:tab pos="7838036" algn="l"/>
                <a:tab pos="8150520" algn="l"/>
              </a:tabLst>
              <a:defRPr/>
            </a:pPr>
            <a:r>
              <a:rPr lang="de-DE" altLang="de-DE" sz="2400" dirty="0"/>
              <a:t>U23: Leichtgewichts 4-/8+</a:t>
            </a:r>
          </a:p>
          <a:p>
            <a:pPr>
              <a:spcAft>
                <a:spcPct val="0"/>
              </a:spcAft>
              <a:buFontTx/>
              <a:buChar char="-"/>
              <a:tabLst>
                <a:tab pos="0" algn="l"/>
                <a:tab pos="95041" algn="l"/>
                <a:tab pos="502568" algn="l"/>
                <a:tab pos="910093" algn="l"/>
                <a:tab pos="1317620" algn="l"/>
                <a:tab pos="1725145" algn="l"/>
                <a:tab pos="2132672" algn="l"/>
                <a:tab pos="2540197" algn="l"/>
                <a:tab pos="2947724" algn="l"/>
                <a:tab pos="3355250" algn="l"/>
                <a:tab pos="3762776" algn="l"/>
                <a:tab pos="4170302" algn="l"/>
                <a:tab pos="4577828" algn="l"/>
                <a:tab pos="4985354" algn="l"/>
                <a:tab pos="5392880" algn="l"/>
                <a:tab pos="5800406" algn="l"/>
                <a:tab pos="6207932" algn="l"/>
                <a:tab pos="6615458" algn="l"/>
                <a:tab pos="7022984" algn="l"/>
                <a:tab pos="7430510" algn="l"/>
                <a:tab pos="7838036" algn="l"/>
                <a:tab pos="8150520" algn="l"/>
              </a:tabLst>
              <a:defRPr/>
            </a:pPr>
            <a:r>
              <a:rPr lang="de-DE" altLang="de-DE" sz="2400" dirty="0"/>
              <a:t>U19: Leichtgewichts 2-/4-/8+ </a:t>
            </a:r>
          </a:p>
          <a:p>
            <a:pPr marL="0" indent="0">
              <a:spcAft>
                <a:spcPct val="0"/>
              </a:spcAft>
              <a:buNone/>
              <a:tabLst>
                <a:tab pos="0" algn="l"/>
                <a:tab pos="95041" algn="l"/>
                <a:tab pos="502568" algn="l"/>
                <a:tab pos="910093" algn="l"/>
                <a:tab pos="1317620" algn="l"/>
                <a:tab pos="1725145" algn="l"/>
                <a:tab pos="2132672" algn="l"/>
                <a:tab pos="2540197" algn="l"/>
                <a:tab pos="2947724" algn="l"/>
                <a:tab pos="3355250" algn="l"/>
                <a:tab pos="3762776" algn="l"/>
                <a:tab pos="4170302" algn="l"/>
                <a:tab pos="4577828" algn="l"/>
                <a:tab pos="4985354" algn="l"/>
                <a:tab pos="5392880" algn="l"/>
                <a:tab pos="5800406" algn="l"/>
                <a:tab pos="6207932" algn="l"/>
                <a:tab pos="6615458" algn="l"/>
                <a:tab pos="7022984" algn="l"/>
                <a:tab pos="7430510" algn="l"/>
                <a:tab pos="7838036" algn="l"/>
                <a:tab pos="8150520" algn="l"/>
              </a:tabLst>
              <a:defRPr/>
            </a:pPr>
            <a:r>
              <a:rPr lang="de-DE" altLang="de-DE" sz="2400" dirty="0"/>
              <a:t>Um auch hier eine Annäherung zu erreichen, wurde ein Regeländerungsantrag gestellt, die leichten Achter für die U19 und U23-Männer aus dem Programm der jeweiligen Jahrgangsmeisterschaft zu streichen.</a:t>
            </a:r>
          </a:p>
          <a:p>
            <a:pPr marL="0" indent="0">
              <a:spcAft>
                <a:spcPct val="0"/>
              </a:spcAft>
              <a:buNone/>
              <a:tabLst>
                <a:tab pos="0" algn="l"/>
                <a:tab pos="95041" algn="l"/>
                <a:tab pos="502568" algn="l"/>
                <a:tab pos="910093" algn="l"/>
                <a:tab pos="1317620" algn="l"/>
                <a:tab pos="1725145" algn="l"/>
                <a:tab pos="2132672" algn="l"/>
                <a:tab pos="2540197" algn="l"/>
                <a:tab pos="2947724" algn="l"/>
                <a:tab pos="3355250" algn="l"/>
                <a:tab pos="3762776" algn="l"/>
                <a:tab pos="4170302" algn="l"/>
                <a:tab pos="4577828" algn="l"/>
                <a:tab pos="4985354" algn="l"/>
                <a:tab pos="5392880" algn="l"/>
                <a:tab pos="5800406" algn="l"/>
                <a:tab pos="6207932" algn="l"/>
                <a:tab pos="6615458" algn="l"/>
                <a:tab pos="7022984" algn="l"/>
                <a:tab pos="7430510" algn="l"/>
                <a:tab pos="7838036" algn="l"/>
                <a:tab pos="8150520" algn="l"/>
              </a:tabLst>
              <a:defRPr/>
            </a:pPr>
            <a:endParaRPr lang="de-DE" altLang="de-DE" sz="2400" b="1" dirty="0"/>
          </a:p>
        </p:txBody>
      </p:sp>
      <p:sp>
        <p:nvSpPr>
          <p:cNvPr id="4" name="Foliennummernplatzhalter 3"/>
          <p:cNvSpPr>
            <a:spLocks noGrp="1"/>
          </p:cNvSpPr>
          <p:nvPr>
            <p:ph type="sldNum" idx="12"/>
          </p:nvPr>
        </p:nvSpPr>
        <p:spPr/>
        <p:txBody>
          <a:bodyPr/>
          <a:lstStyle/>
          <a:p>
            <a:pPr>
              <a:defRPr/>
            </a:pPr>
            <a:fld id="{4AD75F62-FD5A-434F-A597-CF2AB356AC21}" type="slidenum">
              <a:rPr lang="de-DE" altLang="de-DE">
                <a:solidFill>
                  <a:prstClr val="black">
                    <a:tint val="75000"/>
                  </a:prstClr>
                </a:solidFill>
                <a:latin typeface="Calibri" panose="020F0502020204030204"/>
              </a:rPr>
              <a:pPr>
                <a:defRPr/>
              </a:pPr>
              <a:t>7</a:t>
            </a:fld>
            <a:endParaRPr lang="de-DE" altLang="de-DE">
              <a:solidFill>
                <a:prstClr val="black">
                  <a:tint val="75000"/>
                </a:prstClr>
              </a:solidFill>
              <a:latin typeface="Calibri" panose="020F0502020204030204"/>
            </a:endParaRPr>
          </a:p>
        </p:txBody>
      </p:sp>
    </p:spTree>
    <p:extLst>
      <p:ext uri="{BB962C8B-B14F-4D97-AF65-F5344CB8AC3E}">
        <p14:creationId xmlns:p14="http://schemas.microsoft.com/office/powerpoint/2010/main" val="2690616993"/>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1"/>
          <p:cNvSpPr>
            <a:spLocks noGrp="1" noChangeArrowheads="1"/>
          </p:cNvSpPr>
          <p:nvPr>
            <p:ph type="title"/>
          </p:nvPr>
        </p:nvSpPr>
        <p:spPr>
          <a:xfrm>
            <a:off x="1980481" y="273961"/>
            <a:ext cx="4440960" cy="707040"/>
          </a:xfrm>
        </p:spPr>
        <p:txBody>
          <a:bodyPr vert="horz" lIns="91440" tIns="35268" rIns="91440" bIns="45720" rtlCol="0" anchor="ctr">
            <a:normAutofit/>
          </a:bodyPr>
          <a:lstStyle/>
          <a:p>
            <a:pPr>
              <a:tabLst>
                <a:tab pos="0" algn="l"/>
                <a:tab pos="406086" algn="l"/>
                <a:tab pos="813612" algn="l"/>
                <a:tab pos="1221138" algn="l"/>
                <a:tab pos="1628664" algn="l"/>
                <a:tab pos="2036190" algn="l"/>
                <a:tab pos="2443717" algn="l"/>
                <a:tab pos="2851242" algn="l"/>
                <a:tab pos="3258769" algn="l"/>
                <a:tab pos="3666294" algn="l"/>
                <a:tab pos="4073821" algn="l"/>
                <a:tab pos="4481346" algn="l"/>
                <a:tab pos="4888873" algn="l"/>
                <a:tab pos="5296398" algn="l"/>
                <a:tab pos="5703925" algn="l"/>
                <a:tab pos="6111450" algn="l"/>
                <a:tab pos="6518977" algn="l"/>
                <a:tab pos="6926502" algn="l"/>
                <a:tab pos="7334029" algn="l"/>
                <a:tab pos="7741554" algn="l"/>
                <a:tab pos="8149081" algn="l"/>
              </a:tabLst>
            </a:pPr>
            <a:r>
              <a:rPr lang="de-DE" altLang="de-DE" dirty="0"/>
              <a:t>  </a:t>
            </a:r>
          </a:p>
        </p:txBody>
      </p:sp>
      <p:sp>
        <p:nvSpPr>
          <p:cNvPr id="5123" name="Rectangle 2"/>
          <p:cNvSpPr>
            <a:spLocks noGrp="1" noChangeArrowheads="1"/>
          </p:cNvSpPr>
          <p:nvPr>
            <p:ph type="subTitle" idx="4294967295"/>
          </p:nvPr>
        </p:nvSpPr>
        <p:spPr>
          <a:xfrm>
            <a:off x="600075" y="1822233"/>
            <a:ext cx="11047428" cy="4018327"/>
          </a:xfrm>
        </p:spPr>
        <p:txBody>
          <a:bodyPr anchor="ctr">
            <a:noAutofit/>
          </a:bodyPr>
          <a:lstStyle/>
          <a:p>
            <a:pPr marL="0" indent="0">
              <a:spcAft>
                <a:spcPct val="0"/>
              </a:spcAft>
              <a:buNone/>
              <a:tabLst>
                <a:tab pos="0" algn="l"/>
                <a:tab pos="95041" algn="l"/>
                <a:tab pos="502568" algn="l"/>
                <a:tab pos="910093" algn="l"/>
                <a:tab pos="1317620" algn="l"/>
                <a:tab pos="1725145" algn="l"/>
                <a:tab pos="2132672" algn="l"/>
                <a:tab pos="2540197" algn="l"/>
                <a:tab pos="2947724" algn="l"/>
                <a:tab pos="3355250" algn="l"/>
                <a:tab pos="3762776" algn="l"/>
                <a:tab pos="4170302" algn="l"/>
                <a:tab pos="4577828" algn="l"/>
                <a:tab pos="4985354" algn="l"/>
                <a:tab pos="5392880" algn="l"/>
                <a:tab pos="5800406" algn="l"/>
                <a:tab pos="6207932" algn="l"/>
                <a:tab pos="6615458" algn="l"/>
                <a:tab pos="7022984" algn="l"/>
                <a:tab pos="7430510" algn="l"/>
                <a:tab pos="7838036" algn="l"/>
                <a:tab pos="8150520" algn="l"/>
              </a:tabLst>
              <a:defRPr/>
            </a:pPr>
            <a:r>
              <a:rPr lang="de-DE" altLang="de-DE" sz="3600" b="1" dirty="0"/>
              <a:t>Offene Frage:</a:t>
            </a:r>
          </a:p>
          <a:p>
            <a:pPr marL="0" indent="0">
              <a:spcAft>
                <a:spcPct val="0"/>
              </a:spcAft>
              <a:buNone/>
              <a:tabLst>
                <a:tab pos="0" algn="l"/>
                <a:tab pos="95041" algn="l"/>
                <a:tab pos="502568" algn="l"/>
                <a:tab pos="910093" algn="l"/>
                <a:tab pos="1317620" algn="l"/>
                <a:tab pos="1725145" algn="l"/>
                <a:tab pos="2132672" algn="l"/>
                <a:tab pos="2540197" algn="l"/>
                <a:tab pos="2947724" algn="l"/>
                <a:tab pos="3355250" algn="l"/>
                <a:tab pos="3762776" algn="l"/>
                <a:tab pos="4170302" algn="l"/>
                <a:tab pos="4577828" algn="l"/>
                <a:tab pos="4985354" algn="l"/>
                <a:tab pos="5392880" algn="l"/>
                <a:tab pos="5800406" algn="l"/>
                <a:tab pos="6207932" algn="l"/>
                <a:tab pos="6615458" algn="l"/>
                <a:tab pos="7022984" algn="l"/>
                <a:tab pos="7430510" algn="l"/>
                <a:tab pos="7838036" algn="l"/>
                <a:tab pos="8150520" algn="l"/>
              </a:tabLst>
              <a:defRPr/>
            </a:pPr>
            <a:r>
              <a:rPr lang="de-DE" altLang="de-DE" sz="2400" dirty="0"/>
              <a:t>Wie wird in Zukunft mit der Genderdiskussion umgegangen? In Deutschland gibt es mittlerweile „divers“ als drittes Geschlecht.</a:t>
            </a:r>
          </a:p>
          <a:p>
            <a:pPr marL="0" indent="0">
              <a:spcAft>
                <a:spcPct val="0"/>
              </a:spcAft>
              <a:buNone/>
              <a:tabLst>
                <a:tab pos="0" algn="l"/>
                <a:tab pos="95041" algn="l"/>
                <a:tab pos="502568" algn="l"/>
                <a:tab pos="910093" algn="l"/>
                <a:tab pos="1317620" algn="l"/>
                <a:tab pos="1725145" algn="l"/>
                <a:tab pos="2132672" algn="l"/>
                <a:tab pos="2540197" algn="l"/>
                <a:tab pos="2947724" algn="l"/>
                <a:tab pos="3355250" algn="l"/>
                <a:tab pos="3762776" algn="l"/>
                <a:tab pos="4170302" algn="l"/>
                <a:tab pos="4577828" algn="l"/>
                <a:tab pos="4985354" algn="l"/>
                <a:tab pos="5392880" algn="l"/>
                <a:tab pos="5800406" algn="l"/>
                <a:tab pos="6207932" algn="l"/>
                <a:tab pos="6615458" algn="l"/>
                <a:tab pos="7022984" algn="l"/>
                <a:tab pos="7430510" algn="l"/>
                <a:tab pos="7838036" algn="l"/>
                <a:tab pos="8150520" algn="l"/>
              </a:tabLst>
              <a:defRPr/>
            </a:pPr>
            <a:r>
              <a:rPr lang="de-DE" altLang="de-DE" sz="2400" dirty="0"/>
              <a:t>Im Sport und auch im Rudern ist das bisher nur ansatzweise angekommen.</a:t>
            </a:r>
          </a:p>
          <a:p>
            <a:pPr marL="0" indent="0">
              <a:spcAft>
                <a:spcPct val="0"/>
              </a:spcAft>
              <a:buNone/>
              <a:tabLst>
                <a:tab pos="0" algn="l"/>
                <a:tab pos="95041" algn="l"/>
                <a:tab pos="502568" algn="l"/>
                <a:tab pos="910093" algn="l"/>
                <a:tab pos="1317620" algn="l"/>
                <a:tab pos="1725145" algn="l"/>
                <a:tab pos="2132672" algn="l"/>
                <a:tab pos="2540197" algn="l"/>
                <a:tab pos="2947724" algn="l"/>
                <a:tab pos="3355250" algn="l"/>
                <a:tab pos="3762776" algn="l"/>
                <a:tab pos="4170302" algn="l"/>
                <a:tab pos="4577828" algn="l"/>
                <a:tab pos="4985354" algn="l"/>
                <a:tab pos="5392880" algn="l"/>
                <a:tab pos="5800406" algn="l"/>
                <a:tab pos="6207932" algn="l"/>
                <a:tab pos="6615458" algn="l"/>
                <a:tab pos="7022984" algn="l"/>
                <a:tab pos="7430510" algn="l"/>
                <a:tab pos="7838036" algn="l"/>
                <a:tab pos="8150520" algn="l"/>
              </a:tabLst>
              <a:defRPr/>
            </a:pPr>
            <a:r>
              <a:rPr lang="de-DE" altLang="de-DE" sz="2400" dirty="0"/>
              <a:t>Die FISA hat allerdings bei ihrem letzten Kongress eine Regelung getroffen.</a:t>
            </a:r>
          </a:p>
          <a:p>
            <a:pPr marL="0" indent="0">
              <a:spcAft>
                <a:spcPct val="0"/>
              </a:spcAft>
              <a:buNone/>
              <a:tabLst>
                <a:tab pos="0" algn="l"/>
                <a:tab pos="95041" algn="l"/>
                <a:tab pos="502568" algn="l"/>
                <a:tab pos="910093" algn="l"/>
                <a:tab pos="1317620" algn="l"/>
                <a:tab pos="1725145" algn="l"/>
                <a:tab pos="2132672" algn="l"/>
                <a:tab pos="2540197" algn="l"/>
                <a:tab pos="2947724" algn="l"/>
                <a:tab pos="3355250" algn="l"/>
                <a:tab pos="3762776" algn="l"/>
                <a:tab pos="4170302" algn="l"/>
                <a:tab pos="4577828" algn="l"/>
                <a:tab pos="4985354" algn="l"/>
                <a:tab pos="5392880" algn="l"/>
                <a:tab pos="5800406" algn="l"/>
                <a:tab pos="6207932" algn="l"/>
                <a:tab pos="6615458" algn="l"/>
                <a:tab pos="7022984" algn="l"/>
                <a:tab pos="7430510" algn="l"/>
                <a:tab pos="7838036" algn="l"/>
                <a:tab pos="8150520" algn="l"/>
              </a:tabLst>
              <a:defRPr/>
            </a:pPr>
            <a:endParaRPr lang="de-DE" altLang="de-DE" sz="2400" dirty="0"/>
          </a:p>
        </p:txBody>
      </p:sp>
      <p:sp>
        <p:nvSpPr>
          <p:cNvPr id="4" name="Foliennummernplatzhalter 3"/>
          <p:cNvSpPr>
            <a:spLocks noGrp="1"/>
          </p:cNvSpPr>
          <p:nvPr>
            <p:ph type="sldNum" idx="12"/>
          </p:nvPr>
        </p:nvSpPr>
        <p:spPr/>
        <p:txBody>
          <a:bodyPr/>
          <a:lstStyle/>
          <a:p>
            <a:pPr>
              <a:defRPr/>
            </a:pPr>
            <a:fld id="{4AD75F62-FD5A-434F-A597-CF2AB356AC21}" type="slidenum">
              <a:rPr lang="de-DE" altLang="de-DE">
                <a:solidFill>
                  <a:prstClr val="black">
                    <a:tint val="75000"/>
                  </a:prstClr>
                </a:solidFill>
                <a:latin typeface="Calibri" panose="020F0502020204030204"/>
              </a:rPr>
              <a:pPr>
                <a:defRPr/>
              </a:pPr>
              <a:t>8</a:t>
            </a:fld>
            <a:endParaRPr lang="de-DE" altLang="de-DE">
              <a:solidFill>
                <a:prstClr val="black">
                  <a:tint val="75000"/>
                </a:prstClr>
              </a:solidFill>
              <a:latin typeface="Calibri" panose="020F0502020204030204"/>
            </a:endParaRPr>
          </a:p>
        </p:txBody>
      </p:sp>
    </p:spTree>
    <p:extLst>
      <p:ext uri="{BB962C8B-B14F-4D97-AF65-F5344CB8AC3E}">
        <p14:creationId xmlns:p14="http://schemas.microsoft.com/office/powerpoint/2010/main" val="2356323578"/>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5850C308-89CA-4CFA-BE6E-1E65B69790C7}"/>
              </a:ext>
            </a:extLst>
          </p:cNvPr>
          <p:cNvSpPr>
            <a:spLocks noGrp="1"/>
          </p:cNvSpPr>
          <p:nvPr>
            <p:ph type="title"/>
          </p:nvPr>
        </p:nvSpPr>
        <p:spPr>
          <a:xfrm>
            <a:off x="1270700" y="1831927"/>
            <a:ext cx="8896798" cy="3125555"/>
          </a:xfrm>
        </p:spPr>
        <p:txBody>
          <a:bodyPr>
            <a:normAutofit/>
          </a:bodyPr>
          <a:lstStyle/>
          <a:p>
            <a:r>
              <a:rPr lang="de-DE" dirty="0"/>
              <a:t>Termine 2021 ff.</a:t>
            </a:r>
            <a:br>
              <a:rPr lang="de-DE" dirty="0"/>
            </a:br>
            <a:endParaRPr lang="de-DE" dirty="0"/>
          </a:p>
        </p:txBody>
      </p:sp>
    </p:spTree>
    <p:extLst>
      <p:ext uri="{BB962C8B-B14F-4D97-AF65-F5344CB8AC3E}">
        <p14:creationId xmlns:p14="http://schemas.microsoft.com/office/powerpoint/2010/main" val="23671188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5850C308-89CA-4CFA-BE6E-1E65B69790C7}"/>
              </a:ext>
            </a:extLst>
          </p:cNvPr>
          <p:cNvSpPr>
            <a:spLocks noGrp="1"/>
          </p:cNvSpPr>
          <p:nvPr>
            <p:ph type="title"/>
          </p:nvPr>
        </p:nvSpPr>
        <p:spPr>
          <a:xfrm>
            <a:off x="777653" y="325857"/>
            <a:ext cx="8896798" cy="1023168"/>
          </a:xfrm>
        </p:spPr>
        <p:txBody>
          <a:bodyPr>
            <a:normAutofit/>
          </a:bodyPr>
          <a:lstStyle/>
          <a:p>
            <a:r>
              <a:rPr lang="de-DE" dirty="0"/>
              <a:t>2021 / 1</a:t>
            </a:r>
          </a:p>
        </p:txBody>
      </p:sp>
      <p:graphicFrame>
        <p:nvGraphicFramePr>
          <p:cNvPr id="3" name="Tabelle 2">
            <a:extLst>
              <a:ext uri="{FF2B5EF4-FFF2-40B4-BE49-F238E27FC236}">
                <a16:creationId xmlns:a16="http://schemas.microsoft.com/office/drawing/2014/main" id="{BC5F48F8-61E6-47AB-8BCE-BC9AFB74847B}"/>
              </a:ext>
            </a:extLst>
          </p:cNvPr>
          <p:cNvGraphicFramePr>
            <a:graphicFrameLocks noGrp="1"/>
          </p:cNvGraphicFramePr>
          <p:nvPr>
            <p:extLst>
              <p:ext uri="{D42A27DB-BD31-4B8C-83A1-F6EECF244321}">
                <p14:modId xmlns:p14="http://schemas.microsoft.com/office/powerpoint/2010/main" val="3754813379"/>
              </p:ext>
            </p:extLst>
          </p:nvPr>
        </p:nvGraphicFramePr>
        <p:xfrm>
          <a:off x="1036320" y="1310403"/>
          <a:ext cx="10284823" cy="3835872"/>
        </p:xfrm>
        <a:graphic>
          <a:graphicData uri="http://schemas.openxmlformats.org/drawingml/2006/table">
            <a:tbl>
              <a:tblPr/>
              <a:tblGrid>
                <a:gridCol w="883831">
                  <a:extLst>
                    <a:ext uri="{9D8B030D-6E8A-4147-A177-3AD203B41FA5}">
                      <a16:colId xmlns:a16="http://schemas.microsoft.com/office/drawing/2014/main" val="3955723314"/>
                    </a:ext>
                  </a:extLst>
                </a:gridCol>
                <a:gridCol w="6692626">
                  <a:extLst>
                    <a:ext uri="{9D8B030D-6E8A-4147-A177-3AD203B41FA5}">
                      <a16:colId xmlns:a16="http://schemas.microsoft.com/office/drawing/2014/main" val="2463075852"/>
                    </a:ext>
                  </a:extLst>
                </a:gridCol>
                <a:gridCol w="2708366">
                  <a:extLst>
                    <a:ext uri="{9D8B030D-6E8A-4147-A177-3AD203B41FA5}">
                      <a16:colId xmlns:a16="http://schemas.microsoft.com/office/drawing/2014/main" val="836823760"/>
                    </a:ext>
                  </a:extLst>
                </a:gridCol>
              </a:tblGrid>
              <a:tr h="239742">
                <a:tc>
                  <a:txBody>
                    <a:bodyPr/>
                    <a:lstStyle/>
                    <a:p>
                      <a:pPr algn="l" fontAlgn="b"/>
                      <a:r>
                        <a:rPr lang="de-DE" sz="1400" b="1" i="0" u="none" strike="noStrike" dirty="0">
                          <a:solidFill>
                            <a:schemeClr val="bg1"/>
                          </a:solidFill>
                          <a:effectLst/>
                          <a:latin typeface="Calibri" panose="020F0502020204030204" pitchFamily="34" charset="0"/>
                        </a:rPr>
                        <a:t>31.01.</a:t>
                      </a:r>
                    </a:p>
                  </a:txBody>
                  <a:tcPr marL="7620" marR="7620" marT="7620" marB="0" anchor="b">
                    <a:lnL>
                      <a:noFill/>
                    </a:lnL>
                    <a:lnR>
                      <a:noFill/>
                    </a:lnR>
                    <a:lnT>
                      <a:noFill/>
                    </a:lnT>
                    <a:lnB>
                      <a:noFill/>
                    </a:lnB>
                    <a:solidFill>
                      <a:srgbClr val="FF0000"/>
                    </a:solidFill>
                  </a:tcPr>
                </a:tc>
                <a:tc>
                  <a:txBody>
                    <a:bodyPr/>
                    <a:lstStyle/>
                    <a:p>
                      <a:pPr algn="l" fontAlgn="b"/>
                      <a:r>
                        <a:rPr lang="de-DE" sz="1400" b="1" i="0" u="none" strike="noStrike" dirty="0">
                          <a:solidFill>
                            <a:schemeClr val="bg1"/>
                          </a:solidFill>
                          <a:effectLst/>
                          <a:latin typeface="Calibri" panose="020F0502020204030204" pitchFamily="34" charset="0"/>
                        </a:rPr>
                        <a:t>25. Deutsche </a:t>
                      </a:r>
                      <a:r>
                        <a:rPr lang="de-DE" sz="1400" b="1" i="0" u="none" strike="noStrike" dirty="0" err="1">
                          <a:solidFill>
                            <a:schemeClr val="bg1"/>
                          </a:solidFill>
                          <a:effectLst/>
                          <a:latin typeface="Calibri" panose="020F0502020204030204" pitchFamily="34" charset="0"/>
                        </a:rPr>
                        <a:t>Ruderergometermeisterschaft</a:t>
                      </a:r>
                      <a:r>
                        <a:rPr lang="de-DE" sz="1400" b="1" i="0" u="none" strike="noStrike" dirty="0">
                          <a:solidFill>
                            <a:schemeClr val="bg1"/>
                          </a:solidFill>
                          <a:effectLst/>
                          <a:latin typeface="Calibri" panose="020F0502020204030204" pitchFamily="34" charset="0"/>
                        </a:rPr>
                        <a:t> 2021 (Alternative I)</a:t>
                      </a:r>
                    </a:p>
                  </a:txBody>
                  <a:tcPr marL="7620" marR="7620" marT="7620" marB="0" anchor="b">
                    <a:lnL>
                      <a:noFill/>
                    </a:lnL>
                    <a:lnR>
                      <a:noFill/>
                    </a:lnR>
                    <a:lnT>
                      <a:noFill/>
                    </a:lnT>
                    <a:lnB>
                      <a:noFill/>
                    </a:lnB>
                    <a:solidFill>
                      <a:srgbClr val="FF0000"/>
                    </a:solidFill>
                  </a:tcPr>
                </a:tc>
                <a:tc>
                  <a:txBody>
                    <a:bodyPr/>
                    <a:lstStyle/>
                    <a:p>
                      <a:pPr algn="l" fontAlgn="b"/>
                      <a:r>
                        <a:rPr lang="de-DE" sz="1400" b="1" i="0" u="none" strike="noStrike">
                          <a:solidFill>
                            <a:schemeClr val="bg1"/>
                          </a:solidFill>
                          <a:effectLst/>
                          <a:latin typeface="Calibri" panose="020F0502020204030204" pitchFamily="34" charset="0"/>
                        </a:rPr>
                        <a:t>THG-Halle in Essen-Kettwig</a:t>
                      </a:r>
                    </a:p>
                  </a:txBody>
                  <a:tcPr marL="7620" marR="7620" marT="7620" marB="0" anchor="b">
                    <a:lnL>
                      <a:noFill/>
                    </a:lnL>
                    <a:lnR>
                      <a:noFill/>
                    </a:lnR>
                    <a:lnT>
                      <a:noFill/>
                    </a:lnT>
                    <a:lnB>
                      <a:noFill/>
                    </a:lnB>
                    <a:solidFill>
                      <a:srgbClr val="FF0000"/>
                    </a:solidFill>
                  </a:tcPr>
                </a:tc>
                <a:extLst>
                  <a:ext uri="{0D108BD9-81ED-4DB2-BD59-A6C34878D82A}">
                    <a16:rowId xmlns:a16="http://schemas.microsoft.com/office/drawing/2014/main" val="225224223"/>
                  </a:ext>
                </a:extLst>
              </a:tr>
              <a:tr h="239742">
                <a:tc>
                  <a:txBody>
                    <a:bodyPr/>
                    <a:lstStyle/>
                    <a:p>
                      <a:pPr algn="l" fontAlgn="b"/>
                      <a:r>
                        <a:rPr lang="de-DE" sz="1400" b="1" i="0" u="none" strike="noStrike" dirty="0">
                          <a:solidFill>
                            <a:schemeClr val="bg1"/>
                          </a:solidFill>
                          <a:effectLst/>
                          <a:latin typeface="Calibri" panose="020F0502020204030204" pitchFamily="34" charset="0"/>
                        </a:rPr>
                        <a:t>13./14.2.</a:t>
                      </a:r>
                    </a:p>
                  </a:txBody>
                  <a:tcPr marL="7620" marR="7620" marT="7620" marB="0" anchor="b">
                    <a:lnL>
                      <a:noFill/>
                    </a:lnL>
                    <a:lnR>
                      <a:noFill/>
                    </a:lnR>
                    <a:lnT>
                      <a:noFill/>
                    </a:lnT>
                    <a:lnB>
                      <a:noFill/>
                    </a:lnB>
                    <a:solidFill>
                      <a:srgbClr val="FF0000"/>
                    </a:solidFill>
                  </a:tcPr>
                </a:tc>
                <a:tc>
                  <a:txBody>
                    <a:bodyPr/>
                    <a:lstStyle/>
                    <a:p>
                      <a:pPr algn="l" fontAlgn="b"/>
                      <a:r>
                        <a:rPr lang="de-DE" sz="1400" b="1" i="0" u="none" strike="noStrike" dirty="0">
                          <a:solidFill>
                            <a:schemeClr val="bg1"/>
                          </a:solidFill>
                          <a:effectLst/>
                          <a:latin typeface="Calibri" panose="020F0502020204030204" pitchFamily="34" charset="0"/>
                        </a:rPr>
                        <a:t>25. Deutsche </a:t>
                      </a:r>
                      <a:r>
                        <a:rPr lang="de-DE" sz="1400" b="1" i="0" u="none" strike="noStrike" dirty="0" err="1">
                          <a:solidFill>
                            <a:schemeClr val="bg1"/>
                          </a:solidFill>
                          <a:effectLst/>
                          <a:latin typeface="Calibri" panose="020F0502020204030204" pitchFamily="34" charset="0"/>
                        </a:rPr>
                        <a:t>Ruderergometermeisterschaft</a:t>
                      </a:r>
                      <a:r>
                        <a:rPr lang="de-DE" sz="1400" b="1" i="0" u="none" strike="noStrike" dirty="0">
                          <a:solidFill>
                            <a:schemeClr val="bg1"/>
                          </a:solidFill>
                          <a:effectLst/>
                          <a:latin typeface="Calibri" panose="020F0502020204030204" pitchFamily="34" charset="0"/>
                        </a:rPr>
                        <a:t> 2021 (Alternative II)</a:t>
                      </a:r>
                    </a:p>
                  </a:txBody>
                  <a:tcPr marL="7620" marR="7620" marT="7620" marB="0" anchor="b">
                    <a:lnL>
                      <a:noFill/>
                    </a:lnL>
                    <a:lnR>
                      <a:noFill/>
                    </a:lnR>
                    <a:lnT>
                      <a:noFill/>
                    </a:lnT>
                    <a:lnB>
                      <a:noFill/>
                    </a:lnB>
                    <a:solidFill>
                      <a:srgbClr val="FF0000"/>
                    </a:solidFill>
                  </a:tcPr>
                </a:tc>
                <a:tc>
                  <a:txBody>
                    <a:bodyPr/>
                    <a:lstStyle/>
                    <a:p>
                      <a:pPr algn="l" fontAlgn="b"/>
                      <a:r>
                        <a:rPr lang="de-DE" sz="1400" b="1" i="0" u="none" strike="noStrike" dirty="0">
                          <a:solidFill>
                            <a:schemeClr val="bg1"/>
                          </a:solidFill>
                          <a:effectLst/>
                          <a:latin typeface="Calibri" panose="020F0502020204030204" pitchFamily="34" charset="0"/>
                        </a:rPr>
                        <a:t>virtuell</a:t>
                      </a:r>
                    </a:p>
                  </a:txBody>
                  <a:tcPr marL="7620" marR="7620" marT="7620" marB="0" anchor="b">
                    <a:lnL>
                      <a:noFill/>
                    </a:lnL>
                    <a:lnR>
                      <a:noFill/>
                    </a:lnR>
                    <a:lnT>
                      <a:noFill/>
                    </a:lnT>
                    <a:lnB>
                      <a:noFill/>
                    </a:lnB>
                    <a:solidFill>
                      <a:srgbClr val="FF0000"/>
                    </a:solidFill>
                  </a:tcPr>
                </a:tc>
                <a:extLst>
                  <a:ext uri="{0D108BD9-81ED-4DB2-BD59-A6C34878D82A}">
                    <a16:rowId xmlns:a16="http://schemas.microsoft.com/office/drawing/2014/main" val="2562211676"/>
                  </a:ext>
                </a:extLst>
              </a:tr>
              <a:tr h="239742">
                <a:tc>
                  <a:txBody>
                    <a:bodyPr/>
                    <a:lstStyle/>
                    <a:p>
                      <a:pPr algn="l" fontAlgn="b"/>
                      <a:r>
                        <a:rPr lang="de-DE" sz="1400" b="1" i="0" u="none" strike="noStrike" dirty="0">
                          <a:solidFill>
                            <a:srgbClr val="000000"/>
                          </a:solidFill>
                          <a:effectLst/>
                          <a:latin typeface="Calibri" panose="020F0502020204030204" pitchFamily="34" charset="0"/>
                        </a:rPr>
                        <a:t>27./28.2.</a:t>
                      </a:r>
                    </a:p>
                  </a:txBody>
                  <a:tcPr marL="7620" marR="7620" marT="7620" marB="0" anchor="b">
                    <a:lnL>
                      <a:noFill/>
                    </a:lnL>
                    <a:lnR>
                      <a:noFill/>
                    </a:lnR>
                    <a:lnT>
                      <a:noFill/>
                    </a:lnT>
                    <a:lnB>
                      <a:noFill/>
                    </a:lnB>
                  </a:tcPr>
                </a:tc>
                <a:tc>
                  <a:txBody>
                    <a:bodyPr/>
                    <a:lstStyle/>
                    <a:p>
                      <a:pPr algn="l" fontAlgn="b"/>
                      <a:r>
                        <a:rPr lang="de-DE" sz="1400" b="1" i="0" u="none" strike="noStrike" dirty="0">
                          <a:solidFill>
                            <a:srgbClr val="000000"/>
                          </a:solidFill>
                          <a:effectLst/>
                          <a:latin typeface="Calibri" panose="020F0502020204030204" pitchFamily="34" charset="0"/>
                        </a:rPr>
                        <a:t>WRICH + ERICH</a:t>
                      </a:r>
                    </a:p>
                  </a:txBody>
                  <a:tcPr marL="7620" marR="7620" marT="7620" marB="0" anchor="b">
                    <a:lnL>
                      <a:noFill/>
                    </a:lnL>
                    <a:lnR>
                      <a:noFill/>
                    </a:lnR>
                    <a:lnT>
                      <a:noFill/>
                    </a:lnT>
                    <a:lnB>
                      <a:noFill/>
                    </a:lnB>
                  </a:tcPr>
                </a:tc>
                <a:tc>
                  <a:txBody>
                    <a:bodyPr/>
                    <a:lstStyle/>
                    <a:p>
                      <a:pPr algn="l" fontAlgn="b"/>
                      <a:r>
                        <a:rPr lang="de-DE" sz="1400" b="1" i="0" u="none" strike="noStrike">
                          <a:solidFill>
                            <a:srgbClr val="000000"/>
                          </a:solidFill>
                          <a:effectLst/>
                          <a:latin typeface="Calibri" panose="020F0502020204030204" pitchFamily="34" charset="0"/>
                        </a:rPr>
                        <a:t>virtuell</a:t>
                      </a:r>
                    </a:p>
                  </a:txBody>
                  <a:tcPr marL="7620" marR="7620" marT="7620" marB="0" anchor="b">
                    <a:lnL>
                      <a:noFill/>
                    </a:lnL>
                    <a:lnR>
                      <a:noFill/>
                    </a:lnR>
                    <a:lnT>
                      <a:noFill/>
                    </a:lnT>
                    <a:lnB>
                      <a:noFill/>
                    </a:lnB>
                  </a:tcPr>
                </a:tc>
                <a:extLst>
                  <a:ext uri="{0D108BD9-81ED-4DB2-BD59-A6C34878D82A}">
                    <a16:rowId xmlns:a16="http://schemas.microsoft.com/office/drawing/2014/main" val="2502230135"/>
                  </a:ext>
                </a:extLst>
              </a:tr>
              <a:tr h="239742">
                <a:tc>
                  <a:txBody>
                    <a:bodyPr/>
                    <a:lstStyle/>
                    <a:p>
                      <a:pPr algn="l" fontAlgn="b"/>
                      <a:r>
                        <a:rPr lang="de-DE" sz="1400" b="1" i="0" u="none" strike="noStrike">
                          <a:solidFill>
                            <a:srgbClr val="000000"/>
                          </a:solidFill>
                          <a:effectLst/>
                          <a:latin typeface="Calibri" panose="020F0502020204030204" pitchFamily="34" charset="0"/>
                        </a:rPr>
                        <a:t>5./7.4.</a:t>
                      </a:r>
                    </a:p>
                  </a:txBody>
                  <a:tcPr marL="7620" marR="7620" marT="7620" marB="0" anchor="b">
                    <a:lnL>
                      <a:noFill/>
                    </a:lnL>
                    <a:lnR>
                      <a:noFill/>
                    </a:lnR>
                    <a:lnT>
                      <a:noFill/>
                    </a:lnT>
                    <a:lnB>
                      <a:noFill/>
                    </a:lnB>
                  </a:tcPr>
                </a:tc>
                <a:tc>
                  <a:txBody>
                    <a:bodyPr/>
                    <a:lstStyle/>
                    <a:p>
                      <a:pPr algn="l" fontAlgn="b"/>
                      <a:r>
                        <a:rPr lang="de-DE" sz="1400" b="1" i="0" u="none" strike="noStrike" dirty="0">
                          <a:solidFill>
                            <a:srgbClr val="000000"/>
                          </a:solidFill>
                          <a:effectLst/>
                          <a:latin typeface="Calibri" panose="020F0502020204030204" pitchFamily="34" charset="0"/>
                        </a:rPr>
                        <a:t>European OPQR</a:t>
                      </a:r>
                    </a:p>
                  </a:txBody>
                  <a:tcPr marL="7620" marR="7620" marT="7620" marB="0" anchor="b">
                    <a:lnL>
                      <a:noFill/>
                    </a:lnL>
                    <a:lnR>
                      <a:noFill/>
                    </a:lnR>
                    <a:lnT>
                      <a:noFill/>
                    </a:lnT>
                    <a:lnB>
                      <a:noFill/>
                    </a:lnB>
                  </a:tcPr>
                </a:tc>
                <a:tc>
                  <a:txBody>
                    <a:bodyPr/>
                    <a:lstStyle/>
                    <a:p>
                      <a:pPr algn="l" fontAlgn="b"/>
                      <a:r>
                        <a:rPr lang="de-DE" sz="1400" b="1" i="0" u="none" strike="noStrike">
                          <a:solidFill>
                            <a:srgbClr val="000000"/>
                          </a:solidFill>
                          <a:effectLst/>
                          <a:latin typeface="Calibri" panose="020F0502020204030204" pitchFamily="34" charset="0"/>
                        </a:rPr>
                        <a:t>Varese</a:t>
                      </a:r>
                    </a:p>
                  </a:txBody>
                  <a:tcPr marL="7620" marR="7620" marT="7620" marB="0" anchor="b">
                    <a:lnL>
                      <a:noFill/>
                    </a:lnL>
                    <a:lnR>
                      <a:noFill/>
                    </a:lnR>
                    <a:lnT>
                      <a:noFill/>
                    </a:lnT>
                    <a:lnB>
                      <a:noFill/>
                    </a:lnB>
                  </a:tcPr>
                </a:tc>
                <a:extLst>
                  <a:ext uri="{0D108BD9-81ED-4DB2-BD59-A6C34878D82A}">
                    <a16:rowId xmlns:a16="http://schemas.microsoft.com/office/drawing/2014/main" val="2683776428"/>
                  </a:ext>
                </a:extLst>
              </a:tr>
              <a:tr h="239742">
                <a:tc>
                  <a:txBody>
                    <a:bodyPr/>
                    <a:lstStyle/>
                    <a:p>
                      <a:pPr algn="l" fontAlgn="b"/>
                      <a:r>
                        <a:rPr lang="de-DE" sz="1400" b="1" i="0" u="none" strike="noStrike">
                          <a:solidFill>
                            <a:srgbClr val="000000"/>
                          </a:solidFill>
                          <a:effectLst/>
                          <a:latin typeface="Calibri" panose="020F0502020204030204" pitchFamily="34" charset="0"/>
                        </a:rPr>
                        <a:t>10./11.4.</a:t>
                      </a:r>
                    </a:p>
                  </a:txBody>
                  <a:tcPr marL="7620" marR="7620" marT="7620" marB="0" anchor="b">
                    <a:lnL>
                      <a:noFill/>
                    </a:lnL>
                    <a:lnR>
                      <a:noFill/>
                    </a:lnR>
                    <a:lnT>
                      <a:noFill/>
                    </a:lnT>
                    <a:lnB>
                      <a:noFill/>
                    </a:lnB>
                  </a:tcPr>
                </a:tc>
                <a:tc>
                  <a:txBody>
                    <a:bodyPr/>
                    <a:lstStyle/>
                    <a:p>
                      <a:pPr algn="l" fontAlgn="b"/>
                      <a:r>
                        <a:rPr lang="de-DE" sz="1400" b="1" i="0" u="none" strike="noStrike" dirty="0">
                          <a:solidFill>
                            <a:srgbClr val="000000"/>
                          </a:solidFill>
                          <a:effectLst/>
                          <a:latin typeface="Calibri" panose="020F0502020204030204" pitchFamily="34" charset="0"/>
                        </a:rPr>
                        <a:t>ERCH</a:t>
                      </a:r>
                    </a:p>
                  </a:txBody>
                  <a:tcPr marL="7620" marR="7620" marT="7620" marB="0" anchor="b">
                    <a:lnL>
                      <a:noFill/>
                    </a:lnL>
                    <a:lnR>
                      <a:noFill/>
                    </a:lnR>
                    <a:lnT>
                      <a:noFill/>
                    </a:lnT>
                    <a:lnB>
                      <a:noFill/>
                    </a:lnB>
                  </a:tcPr>
                </a:tc>
                <a:tc>
                  <a:txBody>
                    <a:bodyPr/>
                    <a:lstStyle/>
                    <a:p>
                      <a:pPr algn="l" fontAlgn="b"/>
                      <a:r>
                        <a:rPr lang="de-DE" sz="1400" b="1" i="0" u="none" strike="noStrike" dirty="0">
                          <a:solidFill>
                            <a:srgbClr val="000000"/>
                          </a:solidFill>
                          <a:effectLst/>
                          <a:latin typeface="Calibri" panose="020F0502020204030204" pitchFamily="34" charset="0"/>
                        </a:rPr>
                        <a:t>Varese</a:t>
                      </a:r>
                    </a:p>
                  </a:txBody>
                  <a:tcPr marL="7620" marR="7620" marT="7620" marB="0" anchor="b">
                    <a:lnL>
                      <a:noFill/>
                    </a:lnL>
                    <a:lnR>
                      <a:noFill/>
                    </a:lnR>
                    <a:lnT>
                      <a:noFill/>
                    </a:lnT>
                    <a:lnB>
                      <a:noFill/>
                    </a:lnB>
                  </a:tcPr>
                </a:tc>
                <a:extLst>
                  <a:ext uri="{0D108BD9-81ED-4DB2-BD59-A6C34878D82A}">
                    <a16:rowId xmlns:a16="http://schemas.microsoft.com/office/drawing/2014/main" val="2200824627"/>
                  </a:ext>
                </a:extLst>
              </a:tr>
              <a:tr h="239742">
                <a:tc>
                  <a:txBody>
                    <a:bodyPr/>
                    <a:lstStyle/>
                    <a:p>
                      <a:pPr algn="l" fontAlgn="b"/>
                      <a:r>
                        <a:rPr lang="de-DE" sz="1400" b="1" i="0" u="none" strike="noStrike" dirty="0">
                          <a:solidFill>
                            <a:schemeClr val="bg1"/>
                          </a:solidFill>
                          <a:effectLst/>
                          <a:latin typeface="Calibri" panose="020F0502020204030204" pitchFamily="34" charset="0"/>
                        </a:rPr>
                        <a:t>17./18.4.</a:t>
                      </a:r>
                    </a:p>
                  </a:txBody>
                  <a:tcPr marL="7620" marR="7620" marT="7620" marB="0" anchor="b">
                    <a:lnL>
                      <a:noFill/>
                    </a:lnL>
                    <a:lnR>
                      <a:noFill/>
                    </a:lnR>
                    <a:lnT>
                      <a:noFill/>
                    </a:lnT>
                    <a:lnB>
                      <a:noFill/>
                    </a:lnB>
                    <a:solidFill>
                      <a:srgbClr val="FF0000"/>
                    </a:solidFill>
                  </a:tcPr>
                </a:tc>
                <a:tc>
                  <a:txBody>
                    <a:bodyPr/>
                    <a:lstStyle/>
                    <a:p>
                      <a:pPr algn="l" fontAlgn="b"/>
                      <a:r>
                        <a:rPr lang="de-DE" sz="1400" b="1" i="0" u="none" strike="noStrike" dirty="0">
                          <a:solidFill>
                            <a:schemeClr val="bg1"/>
                          </a:solidFill>
                          <a:effectLst/>
                          <a:latin typeface="Calibri" panose="020F0502020204030204" pitchFamily="34" charset="0"/>
                        </a:rPr>
                        <a:t>Deutsches Meisterschaftsrudern Kleinboot</a:t>
                      </a:r>
                    </a:p>
                  </a:txBody>
                  <a:tcPr marL="7620" marR="7620" marT="7620" marB="0" anchor="b">
                    <a:lnL>
                      <a:noFill/>
                    </a:lnL>
                    <a:lnR>
                      <a:noFill/>
                    </a:lnR>
                    <a:lnT>
                      <a:noFill/>
                    </a:lnT>
                    <a:lnB>
                      <a:noFill/>
                    </a:lnB>
                    <a:solidFill>
                      <a:srgbClr val="FF0000"/>
                    </a:solidFill>
                  </a:tcPr>
                </a:tc>
                <a:tc>
                  <a:txBody>
                    <a:bodyPr/>
                    <a:lstStyle/>
                    <a:p>
                      <a:pPr algn="l" fontAlgn="b"/>
                      <a:r>
                        <a:rPr lang="de-DE" sz="1400" b="1" i="0" u="none" strike="noStrike" dirty="0">
                          <a:solidFill>
                            <a:schemeClr val="bg1"/>
                          </a:solidFill>
                          <a:effectLst/>
                          <a:latin typeface="Calibri" panose="020F0502020204030204" pitchFamily="34" charset="0"/>
                        </a:rPr>
                        <a:t>Köln-Fühlingen</a:t>
                      </a:r>
                    </a:p>
                  </a:txBody>
                  <a:tcPr marL="7620" marR="7620" marT="7620" marB="0" anchor="b">
                    <a:lnL>
                      <a:noFill/>
                    </a:lnL>
                    <a:lnR>
                      <a:noFill/>
                    </a:lnR>
                    <a:lnT>
                      <a:noFill/>
                    </a:lnT>
                    <a:lnB>
                      <a:noFill/>
                    </a:lnB>
                    <a:solidFill>
                      <a:srgbClr val="FF0000"/>
                    </a:solidFill>
                  </a:tcPr>
                </a:tc>
                <a:extLst>
                  <a:ext uri="{0D108BD9-81ED-4DB2-BD59-A6C34878D82A}">
                    <a16:rowId xmlns:a16="http://schemas.microsoft.com/office/drawing/2014/main" val="3748001100"/>
                  </a:ext>
                </a:extLst>
              </a:tr>
              <a:tr h="239742">
                <a:tc>
                  <a:txBody>
                    <a:bodyPr/>
                    <a:lstStyle/>
                    <a:p>
                      <a:pPr algn="l" fontAlgn="b"/>
                      <a:r>
                        <a:rPr lang="de-DE" sz="1400" b="1" i="0" u="none" strike="noStrike">
                          <a:solidFill>
                            <a:srgbClr val="000000"/>
                          </a:solidFill>
                          <a:effectLst/>
                          <a:latin typeface="Calibri" panose="020F0502020204030204" pitchFamily="34" charset="0"/>
                        </a:rPr>
                        <a:t>1./2.5.</a:t>
                      </a:r>
                    </a:p>
                  </a:txBody>
                  <a:tcPr marL="7620" marR="7620" marT="7620" marB="0" anchor="b">
                    <a:lnL>
                      <a:noFill/>
                    </a:lnL>
                    <a:lnR>
                      <a:noFill/>
                    </a:lnR>
                    <a:lnT>
                      <a:noFill/>
                    </a:lnT>
                    <a:lnB>
                      <a:noFill/>
                    </a:lnB>
                  </a:tcPr>
                </a:tc>
                <a:tc>
                  <a:txBody>
                    <a:bodyPr/>
                    <a:lstStyle/>
                    <a:p>
                      <a:pPr algn="l" fontAlgn="b"/>
                      <a:r>
                        <a:rPr lang="de-DE" sz="1400" b="1" i="0" u="none" strike="noStrike" dirty="0">
                          <a:solidFill>
                            <a:srgbClr val="000000"/>
                          </a:solidFill>
                          <a:effectLst/>
                          <a:latin typeface="Calibri" panose="020F0502020204030204" pitchFamily="34" charset="0"/>
                        </a:rPr>
                        <a:t>WRCUP I</a:t>
                      </a:r>
                    </a:p>
                  </a:txBody>
                  <a:tcPr marL="7620" marR="7620" marT="7620" marB="0" anchor="b">
                    <a:lnL>
                      <a:noFill/>
                    </a:lnL>
                    <a:lnR>
                      <a:noFill/>
                    </a:lnR>
                    <a:lnT>
                      <a:noFill/>
                    </a:lnT>
                    <a:lnB>
                      <a:noFill/>
                    </a:lnB>
                  </a:tcPr>
                </a:tc>
                <a:tc>
                  <a:txBody>
                    <a:bodyPr/>
                    <a:lstStyle/>
                    <a:p>
                      <a:pPr algn="l" fontAlgn="b"/>
                      <a:r>
                        <a:rPr lang="de-DE" sz="1400" b="1" i="0" u="none" strike="noStrike" dirty="0">
                          <a:solidFill>
                            <a:srgbClr val="000000"/>
                          </a:solidFill>
                          <a:effectLst/>
                          <a:latin typeface="Calibri" panose="020F0502020204030204" pitchFamily="34" charset="0"/>
                        </a:rPr>
                        <a:t>Zagreb</a:t>
                      </a:r>
                    </a:p>
                  </a:txBody>
                  <a:tcPr marL="7620" marR="7620" marT="7620" marB="0" anchor="b">
                    <a:lnL>
                      <a:noFill/>
                    </a:lnL>
                    <a:lnR>
                      <a:noFill/>
                    </a:lnR>
                    <a:lnT>
                      <a:noFill/>
                    </a:lnT>
                    <a:lnB>
                      <a:noFill/>
                    </a:lnB>
                  </a:tcPr>
                </a:tc>
                <a:extLst>
                  <a:ext uri="{0D108BD9-81ED-4DB2-BD59-A6C34878D82A}">
                    <a16:rowId xmlns:a16="http://schemas.microsoft.com/office/drawing/2014/main" val="662365385"/>
                  </a:ext>
                </a:extLst>
              </a:tr>
              <a:tr h="239742">
                <a:tc>
                  <a:txBody>
                    <a:bodyPr/>
                    <a:lstStyle/>
                    <a:p>
                      <a:pPr algn="l" fontAlgn="b"/>
                      <a:r>
                        <a:rPr lang="de-DE" sz="1400" b="1" i="0" u="none" strike="noStrike">
                          <a:solidFill>
                            <a:srgbClr val="000000"/>
                          </a:solidFill>
                          <a:effectLst/>
                          <a:latin typeface="Calibri" panose="020F0502020204030204" pitchFamily="34" charset="0"/>
                        </a:rPr>
                        <a:t>8./9.5.</a:t>
                      </a:r>
                    </a:p>
                  </a:txBody>
                  <a:tcPr marL="7620" marR="7620" marT="7620" marB="0" anchor="b">
                    <a:lnL>
                      <a:noFill/>
                    </a:lnL>
                    <a:lnR>
                      <a:noFill/>
                    </a:lnR>
                    <a:lnT>
                      <a:noFill/>
                    </a:lnT>
                    <a:lnB>
                      <a:noFill/>
                    </a:lnB>
                  </a:tcPr>
                </a:tc>
                <a:tc>
                  <a:txBody>
                    <a:bodyPr/>
                    <a:lstStyle/>
                    <a:p>
                      <a:pPr algn="l" fontAlgn="b"/>
                      <a:r>
                        <a:rPr lang="de-DE" sz="1400" b="1" i="0" u="none" strike="noStrike" dirty="0">
                          <a:solidFill>
                            <a:srgbClr val="000000"/>
                          </a:solidFill>
                          <a:effectLst/>
                          <a:latin typeface="Calibri" panose="020F0502020204030204" pitchFamily="34" charset="0"/>
                        </a:rPr>
                        <a:t>FPQR</a:t>
                      </a:r>
                    </a:p>
                  </a:txBody>
                  <a:tcPr marL="7620" marR="7620" marT="7620" marB="0" anchor="b">
                    <a:lnL>
                      <a:noFill/>
                    </a:lnL>
                    <a:lnR>
                      <a:noFill/>
                    </a:lnR>
                    <a:lnT>
                      <a:noFill/>
                    </a:lnT>
                    <a:lnB>
                      <a:noFill/>
                    </a:lnB>
                  </a:tcPr>
                </a:tc>
                <a:tc>
                  <a:txBody>
                    <a:bodyPr/>
                    <a:lstStyle/>
                    <a:p>
                      <a:pPr algn="l" fontAlgn="b"/>
                      <a:r>
                        <a:rPr lang="de-DE" sz="1400" b="1" i="0" u="none" strike="noStrike" dirty="0" err="1">
                          <a:solidFill>
                            <a:srgbClr val="000000"/>
                          </a:solidFill>
                          <a:effectLst/>
                          <a:latin typeface="Calibri" panose="020F0502020204030204" pitchFamily="34" charset="0"/>
                        </a:rPr>
                        <a:t>Gavirate</a:t>
                      </a:r>
                      <a:endParaRPr lang="de-DE" sz="1400" b="1" i="0" u="none" strike="noStrike" dirty="0">
                        <a:solidFill>
                          <a:srgbClr val="000000"/>
                        </a:solidFill>
                        <a:effectLst/>
                        <a:latin typeface="Calibri" panose="020F0502020204030204" pitchFamily="34" charset="0"/>
                      </a:endParaRPr>
                    </a:p>
                  </a:txBody>
                  <a:tcPr marL="7620" marR="7620" marT="7620" marB="0" anchor="b">
                    <a:lnL>
                      <a:noFill/>
                    </a:lnL>
                    <a:lnR>
                      <a:noFill/>
                    </a:lnR>
                    <a:lnT>
                      <a:noFill/>
                    </a:lnT>
                    <a:lnB>
                      <a:noFill/>
                    </a:lnB>
                  </a:tcPr>
                </a:tc>
                <a:extLst>
                  <a:ext uri="{0D108BD9-81ED-4DB2-BD59-A6C34878D82A}">
                    <a16:rowId xmlns:a16="http://schemas.microsoft.com/office/drawing/2014/main" val="1590107520"/>
                  </a:ext>
                </a:extLst>
              </a:tr>
              <a:tr h="239742">
                <a:tc>
                  <a:txBody>
                    <a:bodyPr/>
                    <a:lstStyle/>
                    <a:p>
                      <a:pPr algn="l" fontAlgn="b"/>
                      <a:r>
                        <a:rPr lang="de-DE" sz="1400" b="1" i="0" u="none" strike="noStrike">
                          <a:solidFill>
                            <a:srgbClr val="000000"/>
                          </a:solidFill>
                          <a:effectLst/>
                          <a:latin typeface="Calibri" panose="020F0502020204030204" pitchFamily="34" charset="0"/>
                        </a:rPr>
                        <a:t>15.5.</a:t>
                      </a:r>
                    </a:p>
                  </a:txBody>
                  <a:tcPr marL="7620" marR="7620" marT="7620" marB="0" anchor="b">
                    <a:lnL>
                      <a:noFill/>
                    </a:lnL>
                    <a:lnR>
                      <a:noFill/>
                    </a:lnR>
                    <a:lnT>
                      <a:noFill/>
                    </a:lnT>
                    <a:lnB>
                      <a:noFill/>
                    </a:lnB>
                    <a:solidFill>
                      <a:srgbClr val="00B050"/>
                    </a:solidFill>
                  </a:tcPr>
                </a:tc>
                <a:tc>
                  <a:txBody>
                    <a:bodyPr/>
                    <a:lstStyle/>
                    <a:p>
                      <a:pPr algn="l" fontAlgn="b"/>
                      <a:r>
                        <a:rPr lang="de-DE" sz="1400" b="1" i="0" u="none" strike="noStrike" dirty="0">
                          <a:solidFill>
                            <a:srgbClr val="000000"/>
                          </a:solidFill>
                          <a:effectLst/>
                          <a:latin typeface="Calibri" panose="020F0502020204030204" pitchFamily="34" charset="0"/>
                        </a:rPr>
                        <a:t>RBL</a:t>
                      </a:r>
                    </a:p>
                  </a:txBody>
                  <a:tcPr marL="7620" marR="7620" marT="7620" marB="0" anchor="b">
                    <a:lnL>
                      <a:noFill/>
                    </a:lnL>
                    <a:lnR>
                      <a:noFill/>
                    </a:lnR>
                    <a:lnT>
                      <a:noFill/>
                    </a:lnT>
                    <a:lnB>
                      <a:noFill/>
                    </a:lnB>
                    <a:solidFill>
                      <a:srgbClr val="00B050"/>
                    </a:solidFill>
                  </a:tcPr>
                </a:tc>
                <a:tc>
                  <a:txBody>
                    <a:bodyPr/>
                    <a:lstStyle/>
                    <a:p>
                      <a:pPr algn="l" fontAlgn="b"/>
                      <a:r>
                        <a:rPr lang="de-DE" sz="1400" b="1" i="0" u="none" strike="noStrike" dirty="0">
                          <a:solidFill>
                            <a:srgbClr val="000000"/>
                          </a:solidFill>
                          <a:effectLst/>
                          <a:latin typeface="Calibri" panose="020F0502020204030204" pitchFamily="34" charset="0"/>
                        </a:rPr>
                        <a:t>TBA</a:t>
                      </a:r>
                    </a:p>
                  </a:txBody>
                  <a:tcPr marL="7620" marR="7620" marT="7620" marB="0" anchor="b">
                    <a:lnL>
                      <a:noFill/>
                    </a:lnL>
                    <a:lnR>
                      <a:noFill/>
                    </a:lnR>
                    <a:lnT>
                      <a:noFill/>
                    </a:lnT>
                    <a:lnB>
                      <a:noFill/>
                    </a:lnB>
                    <a:solidFill>
                      <a:srgbClr val="00B050"/>
                    </a:solidFill>
                  </a:tcPr>
                </a:tc>
                <a:extLst>
                  <a:ext uri="{0D108BD9-81ED-4DB2-BD59-A6C34878D82A}">
                    <a16:rowId xmlns:a16="http://schemas.microsoft.com/office/drawing/2014/main" val="196128776"/>
                  </a:ext>
                </a:extLst>
              </a:tr>
              <a:tr h="239742">
                <a:tc>
                  <a:txBody>
                    <a:bodyPr/>
                    <a:lstStyle/>
                    <a:p>
                      <a:pPr algn="l" fontAlgn="b"/>
                      <a:r>
                        <a:rPr lang="de-DE" sz="1400" b="1" i="0" u="none" strike="noStrike">
                          <a:solidFill>
                            <a:srgbClr val="000000"/>
                          </a:solidFill>
                          <a:effectLst/>
                          <a:latin typeface="Calibri" panose="020F0502020204030204" pitchFamily="34" charset="0"/>
                        </a:rPr>
                        <a:t>15./16.5.</a:t>
                      </a:r>
                    </a:p>
                  </a:txBody>
                  <a:tcPr marL="7620" marR="7620" marT="7620" marB="0" anchor="b">
                    <a:lnL>
                      <a:noFill/>
                    </a:lnL>
                    <a:lnR>
                      <a:noFill/>
                    </a:lnR>
                    <a:lnT>
                      <a:noFill/>
                    </a:lnT>
                    <a:lnB>
                      <a:noFill/>
                    </a:lnB>
                  </a:tcPr>
                </a:tc>
                <a:tc>
                  <a:txBody>
                    <a:bodyPr/>
                    <a:lstStyle/>
                    <a:p>
                      <a:pPr algn="l" fontAlgn="b"/>
                      <a:r>
                        <a:rPr lang="de-DE" sz="1400" b="1" i="0" u="none" strike="noStrike" dirty="0">
                          <a:solidFill>
                            <a:srgbClr val="000000"/>
                          </a:solidFill>
                          <a:effectLst/>
                          <a:latin typeface="Calibri" panose="020F0502020204030204" pitchFamily="34" charset="0"/>
                        </a:rPr>
                        <a:t>FOQR</a:t>
                      </a:r>
                    </a:p>
                  </a:txBody>
                  <a:tcPr marL="7620" marR="7620" marT="7620" marB="0" anchor="b">
                    <a:lnL>
                      <a:noFill/>
                    </a:lnL>
                    <a:lnR>
                      <a:noFill/>
                    </a:lnR>
                    <a:lnT>
                      <a:noFill/>
                    </a:lnT>
                    <a:lnB>
                      <a:noFill/>
                    </a:lnB>
                  </a:tcPr>
                </a:tc>
                <a:tc>
                  <a:txBody>
                    <a:bodyPr/>
                    <a:lstStyle/>
                    <a:p>
                      <a:pPr algn="l" fontAlgn="b"/>
                      <a:r>
                        <a:rPr lang="de-DE" sz="1400" b="1" i="0" u="none" strike="noStrike" dirty="0">
                          <a:solidFill>
                            <a:srgbClr val="000000"/>
                          </a:solidFill>
                          <a:effectLst/>
                          <a:latin typeface="Calibri" panose="020F0502020204030204" pitchFamily="34" charset="0"/>
                        </a:rPr>
                        <a:t>Luzern</a:t>
                      </a:r>
                    </a:p>
                  </a:txBody>
                  <a:tcPr marL="7620" marR="7620" marT="7620" marB="0" anchor="b">
                    <a:lnL>
                      <a:noFill/>
                    </a:lnL>
                    <a:lnR>
                      <a:noFill/>
                    </a:lnR>
                    <a:lnT>
                      <a:noFill/>
                    </a:lnT>
                    <a:lnB>
                      <a:noFill/>
                    </a:lnB>
                  </a:tcPr>
                </a:tc>
                <a:extLst>
                  <a:ext uri="{0D108BD9-81ED-4DB2-BD59-A6C34878D82A}">
                    <a16:rowId xmlns:a16="http://schemas.microsoft.com/office/drawing/2014/main" val="1269209929"/>
                  </a:ext>
                </a:extLst>
              </a:tr>
              <a:tr h="239742">
                <a:tc>
                  <a:txBody>
                    <a:bodyPr/>
                    <a:lstStyle/>
                    <a:p>
                      <a:pPr algn="l" fontAlgn="b"/>
                      <a:r>
                        <a:rPr lang="de-DE" sz="1400" b="1" i="0" u="none" strike="noStrike">
                          <a:solidFill>
                            <a:srgbClr val="000000"/>
                          </a:solidFill>
                          <a:effectLst/>
                          <a:latin typeface="Calibri" panose="020F0502020204030204" pitchFamily="34" charset="0"/>
                        </a:rPr>
                        <a:t>13.-16.5.</a:t>
                      </a:r>
                    </a:p>
                  </a:txBody>
                  <a:tcPr marL="7620" marR="7620" marT="7620" marB="0" anchor="b">
                    <a:lnL>
                      <a:noFill/>
                    </a:lnL>
                    <a:lnR>
                      <a:noFill/>
                    </a:lnR>
                    <a:lnT>
                      <a:noFill/>
                    </a:lnT>
                    <a:lnB>
                      <a:noFill/>
                    </a:lnB>
                    <a:solidFill>
                      <a:srgbClr val="FFFF00"/>
                    </a:solidFill>
                  </a:tcPr>
                </a:tc>
                <a:tc>
                  <a:txBody>
                    <a:bodyPr/>
                    <a:lstStyle/>
                    <a:p>
                      <a:pPr algn="l" fontAlgn="b"/>
                      <a:r>
                        <a:rPr lang="de-DE" sz="1400" b="1" i="0" u="none" strike="noStrike" dirty="0">
                          <a:solidFill>
                            <a:srgbClr val="000000"/>
                          </a:solidFill>
                          <a:effectLst/>
                          <a:latin typeface="Calibri" panose="020F0502020204030204" pitchFamily="34" charset="0"/>
                        </a:rPr>
                        <a:t>Amrum Challenge </a:t>
                      </a:r>
                    </a:p>
                  </a:txBody>
                  <a:tcPr marL="7620" marR="7620" marT="7620" marB="0" anchor="b">
                    <a:lnL>
                      <a:noFill/>
                    </a:lnL>
                    <a:lnR>
                      <a:noFill/>
                    </a:lnR>
                    <a:lnT>
                      <a:noFill/>
                    </a:lnT>
                    <a:lnB>
                      <a:noFill/>
                    </a:lnB>
                    <a:solidFill>
                      <a:srgbClr val="FFFF00"/>
                    </a:solidFill>
                  </a:tcPr>
                </a:tc>
                <a:tc>
                  <a:txBody>
                    <a:bodyPr/>
                    <a:lstStyle/>
                    <a:p>
                      <a:pPr algn="l" fontAlgn="b"/>
                      <a:r>
                        <a:rPr lang="de-DE" sz="1400" b="1" i="0" u="none" strike="noStrike" dirty="0">
                          <a:solidFill>
                            <a:srgbClr val="000000"/>
                          </a:solidFill>
                          <a:effectLst/>
                          <a:latin typeface="Calibri" panose="020F0502020204030204" pitchFamily="34" charset="0"/>
                        </a:rPr>
                        <a:t>Amrum</a:t>
                      </a:r>
                    </a:p>
                  </a:txBody>
                  <a:tcPr marL="7620" marR="7620" marT="7620" marB="0" anchor="b">
                    <a:lnL>
                      <a:noFill/>
                    </a:lnL>
                    <a:lnR>
                      <a:noFill/>
                    </a:lnR>
                    <a:lnT>
                      <a:noFill/>
                    </a:lnT>
                    <a:lnB>
                      <a:noFill/>
                    </a:lnB>
                    <a:solidFill>
                      <a:srgbClr val="FFFF00"/>
                    </a:solidFill>
                  </a:tcPr>
                </a:tc>
                <a:extLst>
                  <a:ext uri="{0D108BD9-81ED-4DB2-BD59-A6C34878D82A}">
                    <a16:rowId xmlns:a16="http://schemas.microsoft.com/office/drawing/2014/main" val="2032006328"/>
                  </a:ext>
                </a:extLst>
              </a:tr>
              <a:tr h="239742">
                <a:tc>
                  <a:txBody>
                    <a:bodyPr/>
                    <a:lstStyle/>
                    <a:p>
                      <a:pPr algn="l" fontAlgn="b"/>
                      <a:r>
                        <a:rPr lang="de-DE" sz="1400" b="1" i="0" u="none" strike="noStrike">
                          <a:solidFill>
                            <a:srgbClr val="000000"/>
                          </a:solidFill>
                          <a:effectLst/>
                          <a:latin typeface="Calibri" panose="020F0502020204030204" pitchFamily="34" charset="0"/>
                        </a:rPr>
                        <a:t>22./23.5.</a:t>
                      </a:r>
                    </a:p>
                  </a:txBody>
                  <a:tcPr marL="7620" marR="7620" marT="7620" marB="0" anchor="b">
                    <a:lnL>
                      <a:noFill/>
                    </a:lnL>
                    <a:lnR>
                      <a:noFill/>
                    </a:lnR>
                    <a:lnT>
                      <a:noFill/>
                    </a:lnT>
                    <a:lnB>
                      <a:noFill/>
                    </a:lnB>
                  </a:tcPr>
                </a:tc>
                <a:tc>
                  <a:txBody>
                    <a:bodyPr/>
                    <a:lstStyle/>
                    <a:p>
                      <a:pPr algn="l" fontAlgn="b"/>
                      <a:r>
                        <a:rPr lang="de-DE" sz="1400" b="1" i="0" u="none" strike="noStrike" dirty="0">
                          <a:solidFill>
                            <a:srgbClr val="000000"/>
                          </a:solidFill>
                          <a:effectLst/>
                          <a:latin typeface="Calibri" panose="020F0502020204030204" pitchFamily="34" charset="0"/>
                        </a:rPr>
                        <a:t>WRCUP II</a:t>
                      </a:r>
                    </a:p>
                  </a:txBody>
                  <a:tcPr marL="7620" marR="7620" marT="7620" marB="0" anchor="b">
                    <a:lnL>
                      <a:noFill/>
                    </a:lnL>
                    <a:lnR>
                      <a:noFill/>
                    </a:lnR>
                    <a:lnT>
                      <a:noFill/>
                    </a:lnT>
                    <a:lnB>
                      <a:noFill/>
                    </a:lnB>
                  </a:tcPr>
                </a:tc>
                <a:tc>
                  <a:txBody>
                    <a:bodyPr/>
                    <a:lstStyle/>
                    <a:p>
                      <a:pPr algn="l" fontAlgn="b"/>
                      <a:r>
                        <a:rPr lang="de-DE" sz="1400" b="1" i="0" u="none" strike="noStrike" dirty="0">
                          <a:solidFill>
                            <a:srgbClr val="000000"/>
                          </a:solidFill>
                          <a:effectLst/>
                          <a:latin typeface="Calibri" panose="020F0502020204030204" pitchFamily="34" charset="0"/>
                        </a:rPr>
                        <a:t>Luzern</a:t>
                      </a:r>
                    </a:p>
                  </a:txBody>
                  <a:tcPr marL="7620" marR="7620" marT="7620" marB="0" anchor="b">
                    <a:lnL>
                      <a:noFill/>
                    </a:lnL>
                    <a:lnR>
                      <a:noFill/>
                    </a:lnR>
                    <a:lnT>
                      <a:noFill/>
                    </a:lnT>
                    <a:lnB>
                      <a:noFill/>
                    </a:lnB>
                  </a:tcPr>
                </a:tc>
                <a:extLst>
                  <a:ext uri="{0D108BD9-81ED-4DB2-BD59-A6C34878D82A}">
                    <a16:rowId xmlns:a16="http://schemas.microsoft.com/office/drawing/2014/main" val="2693849148"/>
                  </a:ext>
                </a:extLst>
              </a:tr>
              <a:tr h="239742">
                <a:tc>
                  <a:txBody>
                    <a:bodyPr/>
                    <a:lstStyle/>
                    <a:p>
                      <a:pPr algn="l" fontAlgn="b"/>
                      <a:r>
                        <a:rPr lang="de-DE" sz="1400" b="1" i="0" u="none" strike="noStrike">
                          <a:solidFill>
                            <a:srgbClr val="000000"/>
                          </a:solidFill>
                          <a:effectLst/>
                          <a:latin typeface="Calibri" panose="020F0502020204030204" pitchFamily="34" charset="0"/>
                        </a:rPr>
                        <a:t>22./23.5.</a:t>
                      </a:r>
                    </a:p>
                  </a:txBody>
                  <a:tcPr marL="7620" marR="7620" marT="7620" marB="0" anchor="b">
                    <a:lnL>
                      <a:noFill/>
                    </a:lnL>
                    <a:lnR>
                      <a:noFill/>
                    </a:lnR>
                    <a:lnT>
                      <a:noFill/>
                    </a:lnT>
                    <a:lnB>
                      <a:noFill/>
                    </a:lnB>
                    <a:solidFill>
                      <a:srgbClr val="00B0F0"/>
                    </a:solidFill>
                  </a:tcPr>
                </a:tc>
                <a:tc>
                  <a:txBody>
                    <a:bodyPr/>
                    <a:lstStyle/>
                    <a:p>
                      <a:pPr algn="l" fontAlgn="b"/>
                      <a:r>
                        <a:rPr lang="de-DE" sz="1400" b="1" i="0" u="none" strike="noStrike" dirty="0">
                          <a:solidFill>
                            <a:srgbClr val="000000"/>
                          </a:solidFill>
                          <a:effectLst/>
                          <a:latin typeface="Calibri" panose="020F0502020204030204" pitchFamily="34" charset="0"/>
                        </a:rPr>
                        <a:t>ERJCH</a:t>
                      </a:r>
                    </a:p>
                  </a:txBody>
                  <a:tcPr marL="7620" marR="7620" marT="7620" marB="0" anchor="b">
                    <a:lnL>
                      <a:noFill/>
                    </a:lnL>
                    <a:lnR>
                      <a:noFill/>
                    </a:lnR>
                    <a:lnT>
                      <a:noFill/>
                    </a:lnT>
                    <a:lnB>
                      <a:noFill/>
                    </a:lnB>
                    <a:solidFill>
                      <a:srgbClr val="00B0F0"/>
                    </a:solidFill>
                  </a:tcPr>
                </a:tc>
                <a:tc>
                  <a:txBody>
                    <a:bodyPr/>
                    <a:lstStyle/>
                    <a:p>
                      <a:pPr algn="l" fontAlgn="b"/>
                      <a:r>
                        <a:rPr lang="de-DE" sz="1400" b="1" i="0" u="none" strike="noStrike" dirty="0">
                          <a:solidFill>
                            <a:srgbClr val="000000"/>
                          </a:solidFill>
                          <a:effectLst/>
                          <a:latin typeface="Calibri" panose="020F0502020204030204" pitchFamily="34" charset="0"/>
                        </a:rPr>
                        <a:t>München</a:t>
                      </a:r>
                    </a:p>
                  </a:txBody>
                  <a:tcPr marL="7620" marR="7620" marT="7620" marB="0" anchor="b">
                    <a:lnL>
                      <a:noFill/>
                    </a:lnL>
                    <a:lnR>
                      <a:noFill/>
                    </a:lnR>
                    <a:lnT>
                      <a:noFill/>
                    </a:lnT>
                    <a:lnB>
                      <a:noFill/>
                    </a:lnB>
                    <a:solidFill>
                      <a:srgbClr val="00B0F0"/>
                    </a:solidFill>
                  </a:tcPr>
                </a:tc>
                <a:extLst>
                  <a:ext uri="{0D108BD9-81ED-4DB2-BD59-A6C34878D82A}">
                    <a16:rowId xmlns:a16="http://schemas.microsoft.com/office/drawing/2014/main" val="2046749831"/>
                  </a:ext>
                </a:extLst>
              </a:tr>
              <a:tr h="239742">
                <a:tc>
                  <a:txBody>
                    <a:bodyPr/>
                    <a:lstStyle/>
                    <a:p>
                      <a:pPr algn="l" fontAlgn="b"/>
                      <a:r>
                        <a:rPr lang="de-DE" sz="1400" b="1" i="0" u="none" strike="noStrike">
                          <a:solidFill>
                            <a:srgbClr val="000000"/>
                          </a:solidFill>
                          <a:effectLst/>
                          <a:latin typeface="Calibri" panose="020F0502020204030204" pitchFamily="34" charset="0"/>
                        </a:rPr>
                        <a:t>5./6.6.</a:t>
                      </a:r>
                    </a:p>
                  </a:txBody>
                  <a:tcPr marL="7620" marR="7620" marT="7620" marB="0" anchor="b">
                    <a:lnL>
                      <a:noFill/>
                    </a:lnL>
                    <a:lnR>
                      <a:noFill/>
                    </a:lnR>
                    <a:lnT>
                      <a:noFill/>
                    </a:lnT>
                    <a:lnB>
                      <a:noFill/>
                    </a:lnB>
                  </a:tcPr>
                </a:tc>
                <a:tc>
                  <a:txBody>
                    <a:bodyPr/>
                    <a:lstStyle/>
                    <a:p>
                      <a:pPr algn="l" fontAlgn="b"/>
                      <a:r>
                        <a:rPr lang="de-DE" sz="1400" b="1" i="0" u="none" strike="noStrike" dirty="0">
                          <a:solidFill>
                            <a:srgbClr val="000000"/>
                          </a:solidFill>
                          <a:effectLst/>
                          <a:latin typeface="Calibri" panose="020F0502020204030204" pitchFamily="34" charset="0"/>
                        </a:rPr>
                        <a:t>WRCUP III</a:t>
                      </a:r>
                    </a:p>
                  </a:txBody>
                  <a:tcPr marL="7620" marR="7620" marT="7620" marB="0" anchor="b">
                    <a:lnL>
                      <a:noFill/>
                    </a:lnL>
                    <a:lnR>
                      <a:noFill/>
                    </a:lnR>
                    <a:lnT>
                      <a:noFill/>
                    </a:lnT>
                    <a:lnB>
                      <a:noFill/>
                    </a:lnB>
                  </a:tcPr>
                </a:tc>
                <a:tc>
                  <a:txBody>
                    <a:bodyPr/>
                    <a:lstStyle/>
                    <a:p>
                      <a:pPr algn="l" fontAlgn="b"/>
                      <a:r>
                        <a:rPr lang="de-DE" sz="1400" b="1" i="0" u="none" strike="noStrike" dirty="0" err="1">
                          <a:solidFill>
                            <a:srgbClr val="000000"/>
                          </a:solidFill>
                          <a:effectLst/>
                          <a:latin typeface="Calibri" panose="020F0502020204030204" pitchFamily="34" charset="0"/>
                        </a:rPr>
                        <a:t>Sabaudia</a:t>
                      </a:r>
                      <a:endParaRPr lang="de-DE" sz="1400" b="1" i="0" u="none" strike="noStrike" dirty="0">
                        <a:solidFill>
                          <a:srgbClr val="000000"/>
                        </a:solidFill>
                        <a:effectLst/>
                        <a:latin typeface="Calibri" panose="020F0502020204030204" pitchFamily="34" charset="0"/>
                      </a:endParaRPr>
                    </a:p>
                  </a:txBody>
                  <a:tcPr marL="7620" marR="7620" marT="7620" marB="0" anchor="b">
                    <a:lnL>
                      <a:noFill/>
                    </a:lnL>
                    <a:lnR>
                      <a:noFill/>
                    </a:lnR>
                    <a:lnT>
                      <a:noFill/>
                    </a:lnT>
                    <a:lnB>
                      <a:noFill/>
                    </a:lnB>
                  </a:tcPr>
                </a:tc>
                <a:extLst>
                  <a:ext uri="{0D108BD9-81ED-4DB2-BD59-A6C34878D82A}">
                    <a16:rowId xmlns:a16="http://schemas.microsoft.com/office/drawing/2014/main" val="2357760153"/>
                  </a:ext>
                </a:extLst>
              </a:tr>
              <a:tr h="239742">
                <a:tc>
                  <a:txBody>
                    <a:bodyPr/>
                    <a:lstStyle/>
                    <a:p>
                      <a:pPr algn="l" fontAlgn="b"/>
                      <a:r>
                        <a:rPr lang="de-DE" sz="1400" b="1" i="0" u="none" strike="noStrike">
                          <a:solidFill>
                            <a:srgbClr val="000000"/>
                          </a:solidFill>
                          <a:effectLst/>
                          <a:latin typeface="Calibri" panose="020F0502020204030204" pitchFamily="34" charset="0"/>
                        </a:rPr>
                        <a:t>12.6.</a:t>
                      </a:r>
                    </a:p>
                  </a:txBody>
                  <a:tcPr marL="7620" marR="7620" marT="7620" marB="0" anchor="b">
                    <a:lnL>
                      <a:noFill/>
                    </a:lnL>
                    <a:lnR>
                      <a:noFill/>
                    </a:lnR>
                    <a:lnT>
                      <a:noFill/>
                    </a:lnT>
                    <a:lnB>
                      <a:noFill/>
                    </a:lnB>
                    <a:solidFill>
                      <a:srgbClr val="00B050"/>
                    </a:solidFill>
                  </a:tcPr>
                </a:tc>
                <a:tc>
                  <a:txBody>
                    <a:bodyPr/>
                    <a:lstStyle/>
                    <a:p>
                      <a:pPr algn="l" fontAlgn="b"/>
                      <a:r>
                        <a:rPr lang="de-DE" sz="1400" b="1" i="0" u="none" strike="noStrike" dirty="0">
                          <a:solidFill>
                            <a:srgbClr val="000000"/>
                          </a:solidFill>
                          <a:effectLst/>
                          <a:latin typeface="Calibri" panose="020F0502020204030204" pitchFamily="34" charset="0"/>
                        </a:rPr>
                        <a:t>RBL</a:t>
                      </a:r>
                    </a:p>
                  </a:txBody>
                  <a:tcPr marL="7620" marR="7620" marT="7620" marB="0" anchor="b">
                    <a:lnL>
                      <a:noFill/>
                    </a:lnL>
                    <a:lnR>
                      <a:noFill/>
                    </a:lnR>
                    <a:lnT>
                      <a:noFill/>
                    </a:lnT>
                    <a:lnB>
                      <a:noFill/>
                    </a:lnB>
                    <a:solidFill>
                      <a:srgbClr val="00B050"/>
                    </a:solidFill>
                  </a:tcPr>
                </a:tc>
                <a:tc>
                  <a:txBody>
                    <a:bodyPr/>
                    <a:lstStyle/>
                    <a:p>
                      <a:pPr algn="l" fontAlgn="b"/>
                      <a:r>
                        <a:rPr lang="de-DE" sz="1400" b="1" i="0" u="none" strike="noStrike" dirty="0">
                          <a:solidFill>
                            <a:srgbClr val="000000"/>
                          </a:solidFill>
                          <a:effectLst/>
                          <a:latin typeface="Calibri" panose="020F0502020204030204" pitchFamily="34" charset="0"/>
                        </a:rPr>
                        <a:t>TBA</a:t>
                      </a:r>
                    </a:p>
                  </a:txBody>
                  <a:tcPr marL="7620" marR="7620" marT="7620" marB="0" anchor="b">
                    <a:lnL>
                      <a:noFill/>
                    </a:lnL>
                    <a:lnR>
                      <a:noFill/>
                    </a:lnR>
                    <a:lnT>
                      <a:noFill/>
                    </a:lnT>
                    <a:lnB>
                      <a:noFill/>
                    </a:lnB>
                    <a:solidFill>
                      <a:srgbClr val="00B050"/>
                    </a:solidFill>
                  </a:tcPr>
                </a:tc>
                <a:extLst>
                  <a:ext uri="{0D108BD9-81ED-4DB2-BD59-A6C34878D82A}">
                    <a16:rowId xmlns:a16="http://schemas.microsoft.com/office/drawing/2014/main" val="268918422"/>
                  </a:ext>
                </a:extLst>
              </a:tr>
              <a:tr h="239742">
                <a:tc>
                  <a:txBody>
                    <a:bodyPr/>
                    <a:lstStyle/>
                    <a:p>
                      <a:pPr algn="l" fontAlgn="b"/>
                      <a:r>
                        <a:rPr lang="de-DE" sz="1400" b="1" i="0" u="none" strike="noStrike" dirty="0">
                          <a:solidFill>
                            <a:schemeClr val="bg1"/>
                          </a:solidFill>
                          <a:effectLst/>
                          <a:latin typeface="Calibri" panose="020F0502020204030204" pitchFamily="34" charset="0"/>
                        </a:rPr>
                        <a:t>24.-27.6.</a:t>
                      </a:r>
                    </a:p>
                  </a:txBody>
                  <a:tcPr marL="7620" marR="7620" marT="7620" marB="0" anchor="b">
                    <a:lnL>
                      <a:noFill/>
                    </a:lnL>
                    <a:lnR>
                      <a:noFill/>
                    </a:lnR>
                    <a:lnT>
                      <a:noFill/>
                    </a:lnT>
                    <a:lnB>
                      <a:noFill/>
                    </a:lnB>
                    <a:solidFill>
                      <a:srgbClr val="FF0000"/>
                    </a:solidFill>
                  </a:tcPr>
                </a:tc>
                <a:tc>
                  <a:txBody>
                    <a:bodyPr/>
                    <a:lstStyle/>
                    <a:p>
                      <a:pPr algn="l" fontAlgn="b"/>
                      <a:r>
                        <a:rPr lang="de-DE" sz="1400" b="1" i="0" u="none" strike="noStrike" dirty="0">
                          <a:solidFill>
                            <a:schemeClr val="bg1"/>
                          </a:solidFill>
                          <a:effectLst/>
                          <a:latin typeface="Calibri" panose="020F0502020204030204" pitchFamily="34" charset="0"/>
                        </a:rPr>
                        <a:t>Deutsche Juniorenmeisterschaften, Deutsche Jahrgangsmeisterschaften U17 und U23</a:t>
                      </a:r>
                    </a:p>
                  </a:txBody>
                  <a:tcPr marL="7620" marR="7620" marT="7620" marB="0" anchor="b">
                    <a:lnL>
                      <a:noFill/>
                    </a:lnL>
                    <a:lnR>
                      <a:noFill/>
                    </a:lnR>
                    <a:lnT>
                      <a:noFill/>
                    </a:lnT>
                    <a:lnB>
                      <a:noFill/>
                    </a:lnB>
                    <a:solidFill>
                      <a:srgbClr val="FF0000"/>
                    </a:solidFill>
                  </a:tcPr>
                </a:tc>
                <a:tc>
                  <a:txBody>
                    <a:bodyPr/>
                    <a:lstStyle/>
                    <a:p>
                      <a:pPr algn="l" fontAlgn="b"/>
                      <a:r>
                        <a:rPr lang="de-DE" sz="1400" b="1" i="0" u="none" strike="noStrike" dirty="0">
                          <a:solidFill>
                            <a:schemeClr val="bg1"/>
                          </a:solidFill>
                          <a:effectLst/>
                          <a:latin typeface="Calibri" panose="020F0502020204030204" pitchFamily="34" charset="0"/>
                        </a:rPr>
                        <a:t>Baldeneysee Essen</a:t>
                      </a:r>
                    </a:p>
                  </a:txBody>
                  <a:tcPr marL="7620" marR="7620" marT="7620" marB="0" anchor="b">
                    <a:lnL>
                      <a:noFill/>
                    </a:lnL>
                    <a:lnR>
                      <a:noFill/>
                    </a:lnR>
                    <a:lnT>
                      <a:noFill/>
                    </a:lnT>
                    <a:lnB>
                      <a:noFill/>
                    </a:lnB>
                    <a:solidFill>
                      <a:srgbClr val="FF0000"/>
                    </a:solidFill>
                  </a:tcPr>
                </a:tc>
                <a:extLst>
                  <a:ext uri="{0D108BD9-81ED-4DB2-BD59-A6C34878D82A}">
                    <a16:rowId xmlns:a16="http://schemas.microsoft.com/office/drawing/2014/main" val="2346779924"/>
                  </a:ext>
                </a:extLst>
              </a:tr>
            </a:tbl>
          </a:graphicData>
        </a:graphic>
      </p:graphicFrame>
      <p:graphicFrame>
        <p:nvGraphicFramePr>
          <p:cNvPr id="2" name="Tabelle 3">
            <a:extLst>
              <a:ext uri="{FF2B5EF4-FFF2-40B4-BE49-F238E27FC236}">
                <a16:creationId xmlns:a16="http://schemas.microsoft.com/office/drawing/2014/main" id="{7FF7594F-94BB-4A3E-B52D-81B398AAEFDB}"/>
              </a:ext>
            </a:extLst>
          </p:cNvPr>
          <p:cNvGraphicFramePr>
            <a:graphicFrameLocks noGrp="1"/>
          </p:cNvGraphicFramePr>
          <p:nvPr>
            <p:extLst>
              <p:ext uri="{D42A27DB-BD31-4B8C-83A1-F6EECF244321}">
                <p14:modId xmlns:p14="http://schemas.microsoft.com/office/powerpoint/2010/main" val="1046417578"/>
              </p:ext>
            </p:extLst>
          </p:nvPr>
        </p:nvGraphicFramePr>
        <p:xfrm>
          <a:off x="8644555" y="5423180"/>
          <a:ext cx="2407758" cy="1023168"/>
        </p:xfrm>
        <a:graphic>
          <a:graphicData uri="http://schemas.openxmlformats.org/drawingml/2006/table">
            <a:tbl>
              <a:tblPr firstRow="1" bandRow="1">
                <a:tableStyleId>{69CF1AB2-1976-4502-BF36-3FF5EA218861}</a:tableStyleId>
              </a:tblPr>
              <a:tblGrid>
                <a:gridCol w="695169">
                  <a:extLst>
                    <a:ext uri="{9D8B030D-6E8A-4147-A177-3AD203B41FA5}">
                      <a16:colId xmlns:a16="http://schemas.microsoft.com/office/drawing/2014/main" val="248170703"/>
                    </a:ext>
                  </a:extLst>
                </a:gridCol>
                <a:gridCol w="1712589">
                  <a:extLst>
                    <a:ext uri="{9D8B030D-6E8A-4147-A177-3AD203B41FA5}">
                      <a16:colId xmlns:a16="http://schemas.microsoft.com/office/drawing/2014/main" val="196267370"/>
                    </a:ext>
                  </a:extLst>
                </a:gridCol>
              </a:tblGrid>
              <a:tr h="255792">
                <a:tc>
                  <a:txBody>
                    <a:bodyPr/>
                    <a:lstStyle/>
                    <a:p>
                      <a:pPr algn="l"/>
                      <a:r>
                        <a:rPr lang="de-DE" sz="1000" dirty="0">
                          <a:solidFill>
                            <a:schemeClr val="bg1"/>
                          </a:solidFill>
                        </a:rPr>
                        <a:t>Rot</a:t>
                      </a:r>
                    </a:p>
                  </a:txBody>
                  <a:tcPr anchor="ctr">
                    <a:solidFill>
                      <a:srgbClr val="FF0000"/>
                    </a:solidFill>
                  </a:tcPr>
                </a:tc>
                <a:tc>
                  <a:txBody>
                    <a:bodyPr/>
                    <a:lstStyle/>
                    <a:p>
                      <a:r>
                        <a:rPr lang="de-DE" sz="1000" dirty="0"/>
                        <a:t>Deutsche Meisterschaften</a:t>
                      </a:r>
                    </a:p>
                  </a:txBody>
                  <a:tcPr>
                    <a:solidFill>
                      <a:srgbClr val="FF0000"/>
                    </a:solidFill>
                  </a:tcPr>
                </a:tc>
                <a:extLst>
                  <a:ext uri="{0D108BD9-81ED-4DB2-BD59-A6C34878D82A}">
                    <a16:rowId xmlns:a16="http://schemas.microsoft.com/office/drawing/2014/main" val="3975433659"/>
                  </a:ext>
                </a:extLst>
              </a:tr>
              <a:tr h="255792">
                <a:tc>
                  <a:txBody>
                    <a:bodyPr/>
                    <a:lstStyle/>
                    <a:p>
                      <a:r>
                        <a:rPr lang="de-DE" sz="1000" dirty="0"/>
                        <a:t>Grün</a:t>
                      </a:r>
                    </a:p>
                  </a:txBody>
                  <a:tcPr>
                    <a:solidFill>
                      <a:srgbClr val="00B050"/>
                    </a:solidFill>
                  </a:tcPr>
                </a:tc>
                <a:tc>
                  <a:txBody>
                    <a:bodyPr/>
                    <a:lstStyle/>
                    <a:p>
                      <a:r>
                        <a:rPr lang="de-DE" sz="1000" dirty="0"/>
                        <a:t>Ruderbundesliga</a:t>
                      </a:r>
                    </a:p>
                  </a:txBody>
                  <a:tcPr>
                    <a:solidFill>
                      <a:srgbClr val="00B050"/>
                    </a:solidFill>
                  </a:tcPr>
                </a:tc>
                <a:extLst>
                  <a:ext uri="{0D108BD9-81ED-4DB2-BD59-A6C34878D82A}">
                    <a16:rowId xmlns:a16="http://schemas.microsoft.com/office/drawing/2014/main" val="1051102591"/>
                  </a:ext>
                </a:extLst>
              </a:tr>
              <a:tr h="255792">
                <a:tc>
                  <a:txBody>
                    <a:bodyPr/>
                    <a:lstStyle/>
                    <a:p>
                      <a:r>
                        <a:rPr lang="de-DE" sz="1000" dirty="0"/>
                        <a:t>Gelb</a:t>
                      </a:r>
                    </a:p>
                  </a:txBody>
                  <a:tcPr>
                    <a:solidFill>
                      <a:srgbClr val="FFFF00"/>
                    </a:solidFill>
                  </a:tcPr>
                </a:tc>
                <a:tc>
                  <a:txBody>
                    <a:bodyPr/>
                    <a:lstStyle/>
                    <a:p>
                      <a:r>
                        <a:rPr lang="de-DE" sz="1000" dirty="0" err="1"/>
                        <a:t>Coastal</a:t>
                      </a:r>
                      <a:r>
                        <a:rPr lang="de-DE" sz="1000" dirty="0"/>
                        <a:t> Events</a:t>
                      </a:r>
                    </a:p>
                  </a:txBody>
                  <a:tcPr>
                    <a:solidFill>
                      <a:srgbClr val="FFFF00"/>
                    </a:solidFill>
                  </a:tcPr>
                </a:tc>
                <a:extLst>
                  <a:ext uri="{0D108BD9-81ED-4DB2-BD59-A6C34878D82A}">
                    <a16:rowId xmlns:a16="http://schemas.microsoft.com/office/drawing/2014/main" val="317574519"/>
                  </a:ext>
                </a:extLst>
              </a:tr>
              <a:tr h="255792">
                <a:tc>
                  <a:txBody>
                    <a:bodyPr/>
                    <a:lstStyle/>
                    <a:p>
                      <a:r>
                        <a:rPr lang="de-DE" sz="1000" dirty="0"/>
                        <a:t>Blau</a:t>
                      </a:r>
                    </a:p>
                  </a:txBody>
                  <a:tcPr>
                    <a:solidFill>
                      <a:srgbClr val="00B0F0"/>
                    </a:solidFill>
                  </a:tcPr>
                </a:tc>
                <a:tc>
                  <a:txBody>
                    <a:bodyPr/>
                    <a:lstStyle/>
                    <a:p>
                      <a:r>
                        <a:rPr lang="de-DE" sz="1000" dirty="0"/>
                        <a:t>FISA Events in Deutschland</a:t>
                      </a:r>
                    </a:p>
                  </a:txBody>
                  <a:tcPr>
                    <a:solidFill>
                      <a:srgbClr val="00B0F0"/>
                    </a:solidFill>
                  </a:tcPr>
                </a:tc>
                <a:extLst>
                  <a:ext uri="{0D108BD9-81ED-4DB2-BD59-A6C34878D82A}">
                    <a16:rowId xmlns:a16="http://schemas.microsoft.com/office/drawing/2014/main" val="3419150464"/>
                  </a:ext>
                </a:extLst>
              </a:tr>
            </a:tbl>
          </a:graphicData>
        </a:graphic>
      </p:graphicFrame>
    </p:spTree>
    <p:extLst>
      <p:ext uri="{BB962C8B-B14F-4D97-AF65-F5344CB8AC3E}">
        <p14:creationId xmlns:p14="http://schemas.microsoft.com/office/powerpoint/2010/main" val="12095544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5850C308-89CA-4CFA-BE6E-1E65B69790C7}"/>
              </a:ext>
            </a:extLst>
          </p:cNvPr>
          <p:cNvSpPr>
            <a:spLocks noGrp="1"/>
          </p:cNvSpPr>
          <p:nvPr>
            <p:ph type="title"/>
          </p:nvPr>
        </p:nvSpPr>
        <p:spPr>
          <a:xfrm>
            <a:off x="759723" y="325857"/>
            <a:ext cx="8896798" cy="1023168"/>
          </a:xfrm>
        </p:spPr>
        <p:txBody>
          <a:bodyPr>
            <a:normAutofit/>
          </a:bodyPr>
          <a:lstStyle/>
          <a:p>
            <a:r>
              <a:rPr lang="de-DE" dirty="0"/>
              <a:t>2021 / 2</a:t>
            </a:r>
          </a:p>
        </p:txBody>
      </p:sp>
      <p:graphicFrame>
        <p:nvGraphicFramePr>
          <p:cNvPr id="2" name="Tabelle 1"/>
          <p:cNvGraphicFramePr>
            <a:graphicFrameLocks noGrp="1"/>
          </p:cNvGraphicFramePr>
          <p:nvPr>
            <p:extLst>
              <p:ext uri="{D42A27DB-BD31-4B8C-83A1-F6EECF244321}">
                <p14:modId xmlns:p14="http://schemas.microsoft.com/office/powerpoint/2010/main" val="2649959510"/>
              </p:ext>
            </p:extLst>
          </p:nvPr>
        </p:nvGraphicFramePr>
        <p:xfrm>
          <a:off x="763588" y="1544885"/>
          <a:ext cx="9658350" cy="4019055"/>
        </p:xfrm>
        <a:graphic>
          <a:graphicData uri="http://schemas.openxmlformats.org/drawingml/2006/table">
            <a:tbl>
              <a:tblPr/>
              <a:tblGrid>
                <a:gridCol w="867988">
                  <a:extLst>
                    <a:ext uri="{9D8B030D-6E8A-4147-A177-3AD203B41FA5}">
                      <a16:colId xmlns:a16="http://schemas.microsoft.com/office/drawing/2014/main" val="20000"/>
                    </a:ext>
                  </a:extLst>
                </a:gridCol>
                <a:gridCol w="116542">
                  <a:extLst>
                    <a:ext uri="{9D8B030D-6E8A-4147-A177-3AD203B41FA5}">
                      <a16:colId xmlns:a16="http://schemas.microsoft.com/office/drawing/2014/main" val="20001"/>
                    </a:ext>
                  </a:extLst>
                </a:gridCol>
                <a:gridCol w="6530322">
                  <a:extLst>
                    <a:ext uri="{9D8B030D-6E8A-4147-A177-3AD203B41FA5}">
                      <a16:colId xmlns:a16="http://schemas.microsoft.com/office/drawing/2014/main" val="20002"/>
                    </a:ext>
                  </a:extLst>
                </a:gridCol>
                <a:gridCol w="2143498">
                  <a:extLst>
                    <a:ext uri="{9D8B030D-6E8A-4147-A177-3AD203B41FA5}">
                      <a16:colId xmlns:a16="http://schemas.microsoft.com/office/drawing/2014/main" val="20003"/>
                    </a:ext>
                  </a:extLst>
                </a:gridCol>
              </a:tblGrid>
              <a:tr h="236415">
                <a:tc>
                  <a:txBody>
                    <a:bodyPr/>
                    <a:lstStyle/>
                    <a:p>
                      <a:pPr algn="r" fontAlgn="b"/>
                      <a:r>
                        <a:rPr lang="de-DE" sz="1400" b="1" i="0" u="none" strike="noStrike" dirty="0">
                          <a:solidFill>
                            <a:schemeClr val="bg1"/>
                          </a:solidFill>
                          <a:effectLst/>
                          <a:latin typeface="Calibri"/>
                        </a:rPr>
                        <a:t>9.-11.7. </a:t>
                      </a:r>
                    </a:p>
                  </a:txBody>
                  <a:tcPr marL="9457" marR="9457" marT="9457" marB="0" anchor="b">
                    <a:lnL>
                      <a:noFill/>
                    </a:lnL>
                    <a:lnR>
                      <a:noFill/>
                    </a:lnR>
                    <a:lnT>
                      <a:noFill/>
                    </a:lnT>
                    <a:lnB>
                      <a:noFill/>
                    </a:lnB>
                    <a:solidFill>
                      <a:srgbClr val="FF0000"/>
                    </a:solidFill>
                  </a:tcPr>
                </a:tc>
                <a:tc>
                  <a:txBody>
                    <a:bodyPr/>
                    <a:lstStyle/>
                    <a:p>
                      <a:pPr algn="r" fontAlgn="b"/>
                      <a:r>
                        <a:rPr lang="de-DE" sz="1400" b="1" i="0" u="none" strike="noStrike">
                          <a:solidFill>
                            <a:schemeClr val="bg1"/>
                          </a:solidFill>
                          <a:effectLst/>
                          <a:latin typeface="Calibri"/>
                        </a:rPr>
                        <a:t> </a:t>
                      </a:r>
                    </a:p>
                  </a:txBody>
                  <a:tcPr marL="9457" marR="9457" marT="9457" marB="0" anchor="b">
                    <a:lnL>
                      <a:noFill/>
                    </a:lnL>
                    <a:lnR>
                      <a:noFill/>
                    </a:lnR>
                    <a:lnT>
                      <a:noFill/>
                    </a:lnT>
                    <a:lnB>
                      <a:noFill/>
                    </a:lnB>
                    <a:solidFill>
                      <a:srgbClr val="FF0000"/>
                    </a:solidFill>
                  </a:tcPr>
                </a:tc>
                <a:tc>
                  <a:txBody>
                    <a:bodyPr/>
                    <a:lstStyle/>
                    <a:p>
                      <a:pPr algn="l" fontAlgn="b"/>
                      <a:r>
                        <a:rPr lang="de-DE" sz="1400" b="1" i="0" u="none" strike="noStrike">
                          <a:solidFill>
                            <a:schemeClr val="bg1"/>
                          </a:solidFill>
                          <a:effectLst/>
                          <a:latin typeface="Calibri"/>
                        </a:rPr>
                        <a:t>Deutsches Meisterschaftsrudern (Großboot, Para, Masters, Studenten)</a:t>
                      </a:r>
                    </a:p>
                  </a:txBody>
                  <a:tcPr marL="9457" marR="9457" marT="9457" marB="0" anchor="b">
                    <a:lnL>
                      <a:noFill/>
                    </a:lnL>
                    <a:lnR>
                      <a:noFill/>
                    </a:lnR>
                    <a:lnT>
                      <a:noFill/>
                    </a:lnT>
                    <a:lnB>
                      <a:noFill/>
                    </a:lnB>
                    <a:solidFill>
                      <a:srgbClr val="FF0000"/>
                    </a:solidFill>
                  </a:tcPr>
                </a:tc>
                <a:tc>
                  <a:txBody>
                    <a:bodyPr/>
                    <a:lstStyle/>
                    <a:p>
                      <a:pPr algn="l" fontAlgn="b"/>
                      <a:r>
                        <a:rPr lang="de-DE" sz="1400" b="1" i="0" u="none" strike="noStrike" dirty="0" err="1">
                          <a:solidFill>
                            <a:schemeClr val="bg1"/>
                          </a:solidFill>
                          <a:effectLst/>
                          <a:latin typeface="Calibri"/>
                        </a:rPr>
                        <a:t>Elfrather</a:t>
                      </a:r>
                      <a:r>
                        <a:rPr lang="de-DE" sz="1400" b="1" i="0" u="none" strike="noStrike" dirty="0">
                          <a:solidFill>
                            <a:schemeClr val="bg1"/>
                          </a:solidFill>
                          <a:effectLst/>
                          <a:latin typeface="Calibri"/>
                        </a:rPr>
                        <a:t> See in Krefeld</a:t>
                      </a:r>
                    </a:p>
                  </a:txBody>
                  <a:tcPr marL="9457" marR="9457" marT="9457" marB="0" anchor="b">
                    <a:lnL>
                      <a:noFill/>
                    </a:lnL>
                    <a:lnR>
                      <a:noFill/>
                    </a:lnR>
                    <a:lnT>
                      <a:noFill/>
                    </a:lnT>
                    <a:lnB>
                      <a:noFill/>
                    </a:lnB>
                    <a:solidFill>
                      <a:srgbClr val="FF0000"/>
                    </a:solidFill>
                  </a:tcPr>
                </a:tc>
                <a:extLst>
                  <a:ext uri="{0D108BD9-81ED-4DB2-BD59-A6C34878D82A}">
                    <a16:rowId xmlns:a16="http://schemas.microsoft.com/office/drawing/2014/main" val="10000"/>
                  </a:ext>
                </a:extLst>
              </a:tr>
              <a:tr h="236415">
                <a:tc>
                  <a:txBody>
                    <a:bodyPr/>
                    <a:lstStyle/>
                    <a:p>
                      <a:pPr algn="r" fontAlgn="b"/>
                      <a:r>
                        <a:rPr lang="de-DE" sz="1400" b="1" i="0" u="none" strike="noStrike">
                          <a:solidFill>
                            <a:srgbClr val="000000"/>
                          </a:solidFill>
                          <a:effectLst/>
                          <a:latin typeface="Calibri"/>
                        </a:rPr>
                        <a:t>3.7.</a:t>
                      </a:r>
                    </a:p>
                  </a:txBody>
                  <a:tcPr marL="9457" marR="9457" marT="9457" marB="0" anchor="b">
                    <a:lnL>
                      <a:noFill/>
                    </a:lnL>
                    <a:lnR>
                      <a:noFill/>
                    </a:lnR>
                    <a:lnT>
                      <a:noFill/>
                    </a:lnT>
                    <a:lnB>
                      <a:noFill/>
                    </a:lnB>
                    <a:solidFill>
                      <a:srgbClr val="00B050"/>
                    </a:solidFill>
                  </a:tcPr>
                </a:tc>
                <a:tc>
                  <a:txBody>
                    <a:bodyPr/>
                    <a:lstStyle/>
                    <a:p>
                      <a:pPr algn="r" fontAlgn="b"/>
                      <a:r>
                        <a:rPr lang="de-DE" sz="1400" b="1" i="0" u="none" strike="noStrike">
                          <a:solidFill>
                            <a:srgbClr val="000000"/>
                          </a:solidFill>
                          <a:effectLst/>
                          <a:latin typeface="Calibri"/>
                        </a:rPr>
                        <a:t> </a:t>
                      </a:r>
                    </a:p>
                  </a:txBody>
                  <a:tcPr marL="9457" marR="9457" marT="9457" marB="0" anchor="b">
                    <a:lnL>
                      <a:noFill/>
                    </a:lnL>
                    <a:lnR>
                      <a:noFill/>
                    </a:lnR>
                    <a:lnT>
                      <a:noFill/>
                    </a:lnT>
                    <a:lnB>
                      <a:noFill/>
                    </a:lnB>
                    <a:solidFill>
                      <a:srgbClr val="00B050"/>
                    </a:solidFill>
                  </a:tcPr>
                </a:tc>
                <a:tc>
                  <a:txBody>
                    <a:bodyPr/>
                    <a:lstStyle/>
                    <a:p>
                      <a:pPr algn="l" fontAlgn="b"/>
                      <a:r>
                        <a:rPr lang="de-DE" sz="1400" b="1" i="0" u="none" strike="noStrike" dirty="0">
                          <a:solidFill>
                            <a:srgbClr val="000000"/>
                          </a:solidFill>
                          <a:effectLst/>
                          <a:latin typeface="Calibri"/>
                        </a:rPr>
                        <a:t>RBL</a:t>
                      </a:r>
                    </a:p>
                  </a:txBody>
                  <a:tcPr marL="9457" marR="9457" marT="9457" marB="0" anchor="b">
                    <a:lnL>
                      <a:noFill/>
                    </a:lnL>
                    <a:lnR>
                      <a:noFill/>
                    </a:lnR>
                    <a:lnT>
                      <a:noFill/>
                    </a:lnT>
                    <a:lnB>
                      <a:noFill/>
                    </a:lnB>
                    <a:solidFill>
                      <a:srgbClr val="00B050"/>
                    </a:solidFill>
                  </a:tcPr>
                </a:tc>
                <a:tc>
                  <a:txBody>
                    <a:bodyPr/>
                    <a:lstStyle/>
                    <a:p>
                      <a:pPr algn="l" fontAlgn="b"/>
                      <a:r>
                        <a:rPr lang="de-DE" sz="1400" b="1" i="0" u="none" strike="noStrike">
                          <a:solidFill>
                            <a:srgbClr val="000000"/>
                          </a:solidFill>
                          <a:effectLst/>
                          <a:latin typeface="Calibri"/>
                        </a:rPr>
                        <a:t>TBA</a:t>
                      </a:r>
                    </a:p>
                  </a:txBody>
                  <a:tcPr marL="9457" marR="9457" marT="9457" marB="0" anchor="b">
                    <a:lnL>
                      <a:noFill/>
                    </a:lnL>
                    <a:lnR>
                      <a:noFill/>
                    </a:lnR>
                    <a:lnT>
                      <a:noFill/>
                    </a:lnT>
                    <a:lnB>
                      <a:noFill/>
                    </a:lnB>
                    <a:solidFill>
                      <a:srgbClr val="00B050"/>
                    </a:solidFill>
                  </a:tcPr>
                </a:tc>
                <a:extLst>
                  <a:ext uri="{0D108BD9-81ED-4DB2-BD59-A6C34878D82A}">
                    <a16:rowId xmlns:a16="http://schemas.microsoft.com/office/drawing/2014/main" val="10001"/>
                  </a:ext>
                </a:extLst>
              </a:tr>
              <a:tr h="236415">
                <a:tc>
                  <a:txBody>
                    <a:bodyPr/>
                    <a:lstStyle/>
                    <a:p>
                      <a:pPr algn="r" fontAlgn="b"/>
                      <a:r>
                        <a:rPr lang="de-DE" sz="1400" b="1" i="0" u="none" strike="noStrike">
                          <a:solidFill>
                            <a:srgbClr val="000000"/>
                          </a:solidFill>
                          <a:effectLst/>
                          <a:latin typeface="Calibri"/>
                        </a:rPr>
                        <a:t>10./11.7.</a:t>
                      </a:r>
                    </a:p>
                  </a:txBody>
                  <a:tcPr marL="9457" marR="9457" marT="9457" marB="0" anchor="b">
                    <a:lnL>
                      <a:noFill/>
                    </a:lnL>
                    <a:lnR>
                      <a:noFill/>
                    </a:lnR>
                    <a:lnT>
                      <a:noFill/>
                    </a:lnT>
                    <a:lnB>
                      <a:noFill/>
                    </a:lnB>
                  </a:tcPr>
                </a:tc>
                <a:tc>
                  <a:txBody>
                    <a:bodyPr/>
                    <a:lstStyle/>
                    <a:p>
                      <a:pPr algn="r" fontAlgn="b"/>
                      <a:endParaRPr lang="de-DE" sz="1400" b="1" i="0" u="none" strike="noStrike">
                        <a:solidFill>
                          <a:srgbClr val="000000"/>
                        </a:solidFill>
                        <a:effectLst/>
                        <a:latin typeface="Calibri"/>
                      </a:endParaRPr>
                    </a:p>
                  </a:txBody>
                  <a:tcPr marL="9457" marR="9457" marT="9457" marB="0" anchor="b">
                    <a:lnL>
                      <a:noFill/>
                    </a:lnL>
                    <a:lnR>
                      <a:noFill/>
                    </a:lnR>
                    <a:lnT>
                      <a:noFill/>
                    </a:lnT>
                    <a:lnB>
                      <a:noFill/>
                    </a:lnB>
                  </a:tcPr>
                </a:tc>
                <a:tc>
                  <a:txBody>
                    <a:bodyPr/>
                    <a:lstStyle/>
                    <a:p>
                      <a:pPr algn="l" fontAlgn="b"/>
                      <a:r>
                        <a:rPr lang="de-DE" sz="1400" b="1" i="0" u="none" strike="noStrike" dirty="0">
                          <a:solidFill>
                            <a:srgbClr val="000000"/>
                          </a:solidFill>
                          <a:effectLst/>
                          <a:latin typeface="Calibri"/>
                        </a:rPr>
                        <a:t>WRU23CH</a:t>
                      </a:r>
                    </a:p>
                  </a:txBody>
                  <a:tcPr marL="9457" marR="9457" marT="9457" marB="0" anchor="b">
                    <a:lnL>
                      <a:noFill/>
                    </a:lnL>
                    <a:lnR>
                      <a:noFill/>
                    </a:lnR>
                    <a:lnT>
                      <a:noFill/>
                    </a:lnT>
                    <a:lnB>
                      <a:noFill/>
                    </a:lnB>
                  </a:tcPr>
                </a:tc>
                <a:tc>
                  <a:txBody>
                    <a:bodyPr/>
                    <a:lstStyle/>
                    <a:p>
                      <a:pPr algn="l" fontAlgn="b"/>
                      <a:r>
                        <a:rPr lang="de-DE" sz="1400" b="1" i="0" u="none" strike="noStrike">
                          <a:solidFill>
                            <a:srgbClr val="000000"/>
                          </a:solidFill>
                          <a:effectLst/>
                          <a:latin typeface="Calibri"/>
                        </a:rPr>
                        <a:t>Racice</a:t>
                      </a:r>
                    </a:p>
                  </a:txBody>
                  <a:tcPr marL="9457" marR="9457" marT="9457" marB="0" anchor="b">
                    <a:lnL>
                      <a:noFill/>
                    </a:lnL>
                    <a:lnR>
                      <a:noFill/>
                    </a:lnR>
                    <a:lnT>
                      <a:noFill/>
                    </a:lnT>
                    <a:lnB>
                      <a:noFill/>
                    </a:lnB>
                  </a:tcPr>
                </a:tc>
                <a:extLst>
                  <a:ext uri="{0D108BD9-81ED-4DB2-BD59-A6C34878D82A}">
                    <a16:rowId xmlns:a16="http://schemas.microsoft.com/office/drawing/2014/main" val="10002"/>
                  </a:ext>
                </a:extLst>
              </a:tr>
              <a:tr h="236415">
                <a:tc>
                  <a:txBody>
                    <a:bodyPr/>
                    <a:lstStyle/>
                    <a:p>
                      <a:pPr algn="r" fontAlgn="b"/>
                      <a:r>
                        <a:rPr lang="de-DE" sz="1400" b="1" i="0" u="none" strike="noStrike">
                          <a:solidFill>
                            <a:srgbClr val="000000"/>
                          </a:solidFill>
                          <a:effectLst/>
                          <a:latin typeface="Calibri"/>
                        </a:rPr>
                        <a:t>17.7.</a:t>
                      </a:r>
                    </a:p>
                  </a:txBody>
                  <a:tcPr marL="9457" marR="9457" marT="9457" marB="0" anchor="b">
                    <a:lnL>
                      <a:noFill/>
                    </a:lnL>
                    <a:lnR>
                      <a:noFill/>
                    </a:lnR>
                    <a:lnT>
                      <a:noFill/>
                    </a:lnT>
                    <a:lnB>
                      <a:noFill/>
                    </a:lnB>
                    <a:solidFill>
                      <a:srgbClr val="00B050"/>
                    </a:solidFill>
                  </a:tcPr>
                </a:tc>
                <a:tc>
                  <a:txBody>
                    <a:bodyPr/>
                    <a:lstStyle/>
                    <a:p>
                      <a:pPr algn="r" fontAlgn="b"/>
                      <a:r>
                        <a:rPr lang="de-DE" sz="1400" b="1" i="0" u="none" strike="noStrike">
                          <a:solidFill>
                            <a:srgbClr val="000000"/>
                          </a:solidFill>
                          <a:effectLst/>
                          <a:latin typeface="Calibri"/>
                        </a:rPr>
                        <a:t> </a:t>
                      </a:r>
                    </a:p>
                  </a:txBody>
                  <a:tcPr marL="9457" marR="9457" marT="9457" marB="0" anchor="b">
                    <a:lnL>
                      <a:noFill/>
                    </a:lnL>
                    <a:lnR>
                      <a:noFill/>
                    </a:lnR>
                    <a:lnT>
                      <a:noFill/>
                    </a:lnT>
                    <a:lnB>
                      <a:noFill/>
                    </a:lnB>
                    <a:solidFill>
                      <a:srgbClr val="00B050"/>
                    </a:solidFill>
                  </a:tcPr>
                </a:tc>
                <a:tc>
                  <a:txBody>
                    <a:bodyPr/>
                    <a:lstStyle/>
                    <a:p>
                      <a:pPr algn="l" fontAlgn="b"/>
                      <a:r>
                        <a:rPr lang="de-DE" sz="1400" b="1" i="0" u="none" strike="noStrike" dirty="0">
                          <a:solidFill>
                            <a:srgbClr val="000000"/>
                          </a:solidFill>
                          <a:effectLst/>
                          <a:latin typeface="Calibri"/>
                        </a:rPr>
                        <a:t>RBL</a:t>
                      </a:r>
                    </a:p>
                  </a:txBody>
                  <a:tcPr marL="9457" marR="9457" marT="9457" marB="0" anchor="b">
                    <a:lnL>
                      <a:noFill/>
                    </a:lnL>
                    <a:lnR>
                      <a:noFill/>
                    </a:lnR>
                    <a:lnT>
                      <a:noFill/>
                    </a:lnT>
                    <a:lnB>
                      <a:noFill/>
                    </a:lnB>
                    <a:solidFill>
                      <a:srgbClr val="00B050"/>
                    </a:solidFill>
                  </a:tcPr>
                </a:tc>
                <a:tc>
                  <a:txBody>
                    <a:bodyPr/>
                    <a:lstStyle/>
                    <a:p>
                      <a:pPr algn="l" fontAlgn="b"/>
                      <a:r>
                        <a:rPr lang="de-DE" sz="1400" b="1" i="0" u="none" strike="noStrike">
                          <a:solidFill>
                            <a:srgbClr val="000000"/>
                          </a:solidFill>
                          <a:effectLst/>
                          <a:latin typeface="Calibri"/>
                        </a:rPr>
                        <a:t>TBA</a:t>
                      </a:r>
                    </a:p>
                  </a:txBody>
                  <a:tcPr marL="9457" marR="9457" marT="9457" marB="0" anchor="b">
                    <a:lnL>
                      <a:noFill/>
                    </a:lnL>
                    <a:lnR>
                      <a:noFill/>
                    </a:lnR>
                    <a:lnT>
                      <a:noFill/>
                    </a:lnT>
                    <a:lnB>
                      <a:noFill/>
                    </a:lnB>
                    <a:solidFill>
                      <a:srgbClr val="00B050"/>
                    </a:solidFill>
                  </a:tcPr>
                </a:tc>
                <a:extLst>
                  <a:ext uri="{0D108BD9-81ED-4DB2-BD59-A6C34878D82A}">
                    <a16:rowId xmlns:a16="http://schemas.microsoft.com/office/drawing/2014/main" val="10003"/>
                  </a:ext>
                </a:extLst>
              </a:tr>
              <a:tr h="236415">
                <a:tc>
                  <a:txBody>
                    <a:bodyPr/>
                    <a:lstStyle/>
                    <a:p>
                      <a:pPr algn="r" fontAlgn="b"/>
                      <a:r>
                        <a:rPr lang="de-DE" sz="1400" b="1" i="0" u="none" strike="noStrike">
                          <a:solidFill>
                            <a:srgbClr val="000000"/>
                          </a:solidFill>
                          <a:effectLst/>
                          <a:latin typeface="Calibri"/>
                        </a:rPr>
                        <a:t>7.8.</a:t>
                      </a:r>
                    </a:p>
                  </a:txBody>
                  <a:tcPr marL="9457" marR="9457" marT="9457" marB="0" anchor="b">
                    <a:lnL>
                      <a:noFill/>
                    </a:lnL>
                    <a:lnR>
                      <a:noFill/>
                    </a:lnR>
                    <a:lnT>
                      <a:noFill/>
                    </a:lnT>
                    <a:lnB>
                      <a:noFill/>
                    </a:lnB>
                    <a:solidFill>
                      <a:srgbClr val="00B050"/>
                    </a:solidFill>
                  </a:tcPr>
                </a:tc>
                <a:tc>
                  <a:txBody>
                    <a:bodyPr/>
                    <a:lstStyle/>
                    <a:p>
                      <a:pPr algn="r" fontAlgn="b"/>
                      <a:r>
                        <a:rPr lang="de-DE" sz="1400" b="1" i="0" u="none" strike="noStrike">
                          <a:solidFill>
                            <a:srgbClr val="000000"/>
                          </a:solidFill>
                          <a:effectLst/>
                          <a:latin typeface="Calibri"/>
                        </a:rPr>
                        <a:t> </a:t>
                      </a:r>
                    </a:p>
                  </a:txBody>
                  <a:tcPr marL="9457" marR="9457" marT="9457" marB="0" anchor="b">
                    <a:lnL>
                      <a:noFill/>
                    </a:lnL>
                    <a:lnR>
                      <a:noFill/>
                    </a:lnR>
                    <a:lnT>
                      <a:noFill/>
                    </a:lnT>
                    <a:lnB>
                      <a:noFill/>
                    </a:lnB>
                    <a:solidFill>
                      <a:srgbClr val="00B050"/>
                    </a:solidFill>
                  </a:tcPr>
                </a:tc>
                <a:tc>
                  <a:txBody>
                    <a:bodyPr/>
                    <a:lstStyle/>
                    <a:p>
                      <a:pPr algn="l" fontAlgn="b"/>
                      <a:r>
                        <a:rPr lang="de-DE" sz="1400" b="1" i="0" u="none" strike="noStrike" dirty="0">
                          <a:solidFill>
                            <a:srgbClr val="000000"/>
                          </a:solidFill>
                          <a:effectLst/>
                          <a:latin typeface="Calibri"/>
                        </a:rPr>
                        <a:t>RBL</a:t>
                      </a:r>
                    </a:p>
                  </a:txBody>
                  <a:tcPr marL="9457" marR="9457" marT="9457" marB="0" anchor="b">
                    <a:lnL>
                      <a:noFill/>
                    </a:lnL>
                    <a:lnR>
                      <a:noFill/>
                    </a:lnR>
                    <a:lnT>
                      <a:noFill/>
                    </a:lnT>
                    <a:lnB>
                      <a:noFill/>
                    </a:lnB>
                    <a:solidFill>
                      <a:srgbClr val="00B050"/>
                    </a:solidFill>
                  </a:tcPr>
                </a:tc>
                <a:tc>
                  <a:txBody>
                    <a:bodyPr/>
                    <a:lstStyle/>
                    <a:p>
                      <a:pPr algn="l" fontAlgn="b"/>
                      <a:r>
                        <a:rPr lang="de-DE" sz="1400" b="1" i="0" u="none" strike="noStrike">
                          <a:solidFill>
                            <a:srgbClr val="000000"/>
                          </a:solidFill>
                          <a:effectLst/>
                          <a:latin typeface="Calibri"/>
                        </a:rPr>
                        <a:t>TBA</a:t>
                      </a:r>
                    </a:p>
                  </a:txBody>
                  <a:tcPr marL="9457" marR="9457" marT="9457" marB="0" anchor="b">
                    <a:lnL>
                      <a:noFill/>
                    </a:lnL>
                    <a:lnR>
                      <a:noFill/>
                    </a:lnR>
                    <a:lnT>
                      <a:noFill/>
                    </a:lnT>
                    <a:lnB>
                      <a:noFill/>
                    </a:lnB>
                    <a:solidFill>
                      <a:srgbClr val="00B050"/>
                    </a:solidFill>
                  </a:tcPr>
                </a:tc>
                <a:extLst>
                  <a:ext uri="{0D108BD9-81ED-4DB2-BD59-A6C34878D82A}">
                    <a16:rowId xmlns:a16="http://schemas.microsoft.com/office/drawing/2014/main" val="10004"/>
                  </a:ext>
                </a:extLst>
              </a:tr>
              <a:tr h="236415">
                <a:tc>
                  <a:txBody>
                    <a:bodyPr/>
                    <a:lstStyle/>
                    <a:p>
                      <a:pPr algn="r" fontAlgn="b"/>
                      <a:r>
                        <a:rPr lang="de-DE" sz="1400" b="1" i="0" u="none" strike="noStrike">
                          <a:solidFill>
                            <a:srgbClr val="000000"/>
                          </a:solidFill>
                          <a:effectLst/>
                          <a:latin typeface="Calibri"/>
                        </a:rPr>
                        <a:t>14.8.</a:t>
                      </a:r>
                    </a:p>
                  </a:txBody>
                  <a:tcPr marL="9457" marR="9457" marT="9457" marB="0" anchor="b">
                    <a:lnL>
                      <a:noFill/>
                    </a:lnL>
                    <a:lnR>
                      <a:noFill/>
                    </a:lnR>
                    <a:lnT>
                      <a:noFill/>
                    </a:lnT>
                    <a:lnB>
                      <a:noFill/>
                    </a:lnB>
                    <a:solidFill>
                      <a:srgbClr val="00B050"/>
                    </a:solidFill>
                  </a:tcPr>
                </a:tc>
                <a:tc>
                  <a:txBody>
                    <a:bodyPr/>
                    <a:lstStyle/>
                    <a:p>
                      <a:pPr algn="r" fontAlgn="b"/>
                      <a:r>
                        <a:rPr lang="de-DE" sz="1400" b="1" i="0" u="none" strike="noStrike">
                          <a:solidFill>
                            <a:srgbClr val="000000"/>
                          </a:solidFill>
                          <a:effectLst/>
                          <a:latin typeface="Calibri"/>
                        </a:rPr>
                        <a:t> </a:t>
                      </a:r>
                    </a:p>
                  </a:txBody>
                  <a:tcPr marL="9457" marR="9457" marT="9457" marB="0" anchor="b">
                    <a:lnL>
                      <a:noFill/>
                    </a:lnL>
                    <a:lnR>
                      <a:noFill/>
                    </a:lnR>
                    <a:lnT>
                      <a:noFill/>
                    </a:lnT>
                    <a:lnB>
                      <a:noFill/>
                    </a:lnB>
                    <a:solidFill>
                      <a:srgbClr val="00B050"/>
                    </a:solidFill>
                  </a:tcPr>
                </a:tc>
                <a:tc>
                  <a:txBody>
                    <a:bodyPr/>
                    <a:lstStyle/>
                    <a:p>
                      <a:pPr algn="l" fontAlgn="b"/>
                      <a:r>
                        <a:rPr lang="de-DE" sz="1400" b="1" i="0" u="none" strike="noStrike" dirty="0">
                          <a:solidFill>
                            <a:srgbClr val="000000"/>
                          </a:solidFill>
                          <a:effectLst/>
                          <a:latin typeface="Calibri"/>
                        </a:rPr>
                        <a:t>RBL</a:t>
                      </a:r>
                    </a:p>
                  </a:txBody>
                  <a:tcPr marL="9457" marR="9457" marT="9457" marB="0" anchor="b">
                    <a:lnL>
                      <a:noFill/>
                    </a:lnL>
                    <a:lnR>
                      <a:noFill/>
                    </a:lnR>
                    <a:lnT>
                      <a:noFill/>
                    </a:lnT>
                    <a:lnB>
                      <a:noFill/>
                    </a:lnB>
                    <a:solidFill>
                      <a:srgbClr val="00B050"/>
                    </a:solidFill>
                  </a:tcPr>
                </a:tc>
                <a:tc>
                  <a:txBody>
                    <a:bodyPr/>
                    <a:lstStyle/>
                    <a:p>
                      <a:pPr algn="l" fontAlgn="b"/>
                      <a:r>
                        <a:rPr lang="de-DE" sz="1400" b="1" i="0" u="none" strike="noStrike">
                          <a:solidFill>
                            <a:srgbClr val="000000"/>
                          </a:solidFill>
                          <a:effectLst/>
                          <a:latin typeface="Calibri"/>
                        </a:rPr>
                        <a:t>TBA</a:t>
                      </a:r>
                    </a:p>
                  </a:txBody>
                  <a:tcPr marL="9457" marR="9457" marT="9457" marB="0" anchor="b">
                    <a:lnL>
                      <a:noFill/>
                    </a:lnL>
                    <a:lnR>
                      <a:noFill/>
                    </a:lnR>
                    <a:lnT>
                      <a:noFill/>
                    </a:lnT>
                    <a:lnB>
                      <a:noFill/>
                    </a:lnB>
                    <a:solidFill>
                      <a:srgbClr val="00B050"/>
                    </a:solidFill>
                  </a:tcPr>
                </a:tc>
                <a:extLst>
                  <a:ext uri="{0D108BD9-81ED-4DB2-BD59-A6C34878D82A}">
                    <a16:rowId xmlns:a16="http://schemas.microsoft.com/office/drawing/2014/main" val="10005"/>
                  </a:ext>
                </a:extLst>
              </a:tr>
              <a:tr h="236415">
                <a:tc>
                  <a:txBody>
                    <a:bodyPr/>
                    <a:lstStyle/>
                    <a:p>
                      <a:pPr algn="r" fontAlgn="b"/>
                      <a:r>
                        <a:rPr lang="de-DE" sz="1400" b="1" i="0" u="none" strike="noStrike">
                          <a:solidFill>
                            <a:srgbClr val="000000"/>
                          </a:solidFill>
                          <a:effectLst/>
                          <a:latin typeface="Calibri"/>
                        </a:rPr>
                        <a:t>23.7.-8.8.</a:t>
                      </a:r>
                    </a:p>
                  </a:txBody>
                  <a:tcPr marL="9457" marR="9457" marT="9457" marB="0" anchor="b">
                    <a:lnL>
                      <a:noFill/>
                    </a:lnL>
                    <a:lnR>
                      <a:noFill/>
                    </a:lnR>
                    <a:lnT>
                      <a:noFill/>
                    </a:lnT>
                    <a:lnB>
                      <a:noFill/>
                    </a:lnB>
                  </a:tcPr>
                </a:tc>
                <a:tc>
                  <a:txBody>
                    <a:bodyPr/>
                    <a:lstStyle/>
                    <a:p>
                      <a:pPr algn="r" fontAlgn="b"/>
                      <a:endParaRPr lang="de-DE" sz="1400" b="1" i="0" u="none" strike="noStrike">
                        <a:solidFill>
                          <a:srgbClr val="000000"/>
                        </a:solidFill>
                        <a:effectLst/>
                        <a:latin typeface="Calibri"/>
                      </a:endParaRPr>
                    </a:p>
                  </a:txBody>
                  <a:tcPr marL="9457" marR="9457" marT="9457" marB="0" anchor="b">
                    <a:lnL>
                      <a:noFill/>
                    </a:lnL>
                    <a:lnR>
                      <a:noFill/>
                    </a:lnR>
                    <a:lnT>
                      <a:noFill/>
                    </a:lnT>
                    <a:lnB>
                      <a:noFill/>
                    </a:lnB>
                  </a:tcPr>
                </a:tc>
                <a:tc>
                  <a:txBody>
                    <a:bodyPr/>
                    <a:lstStyle/>
                    <a:p>
                      <a:pPr algn="l" fontAlgn="b"/>
                      <a:r>
                        <a:rPr lang="de-DE" sz="1400" b="1" i="0" u="none" strike="noStrike" dirty="0">
                          <a:solidFill>
                            <a:srgbClr val="000000"/>
                          </a:solidFill>
                          <a:effectLst/>
                          <a:latin typeface="Calibri"/>
                        </a:rPr>
                        <a:t>OG</a:t>
                      </a:r>
                    </a:p>
                  </a:txBody>
                  <a:tcPr marL="9457" marR="9457" marT="9457" marB="0" anchor="b">
                    <a:lnL>
                      <a:noFill/>
                    </a:lnL>
                    <a:lnR>
                      <a:noFill/>
                    </a:lnR>
                    <a:lnT>
                      <a:noFill/>
                    </a:lnT>
                    <a:lnB>
                      <a:noFill/>
                    </a:lnB>
                  </a:tcPr>
                </a:tc>
                <a:tc>
                  <a:txBody>
                    <a:bodyPr/>
                    <a:lstStyle/>
                    <a:p>
                      <a:pPr algn="l" fontAlgn="b"/>
                      <a:r>
                        <a:rPr lang="de-DE" sz="1400" b="1" i="0" u="none" strike="noStrike">
                          <a:solidFill>
                            <a:srgbClr val="000000"/>
                          </a:solidFill>
                          <a:effectLst/>
                          <a:latin typeface="Calibri"/>
                        </a:rPr>
                        <a:t>Tokio</a:t>
                      </a:r>
                    </a:p>
                  </a:txBody>
                  <a:tcPr marL="9457" marR="9457" marT="9457" marB="0" anchor="b">
                    <a:lnL>
                      <a:noFill/>
                    </a:lnL>
                    <a:lnR>
                      <a:noFill/>
                    </a:lnR>
                    <a:lnT>
                      <a:noFill/>
                    </a:lnT>
                    <a:lnB>
                      <a:noFill/>
                    </a:lnB>
                  </a:tcPr>
                </a:tc>
                <a:extLst>
                  <a:ext uri="{0D108BD9-81ED-4DB2-BD59-A6C34878D82A}">
                    <a16:rowId xmlns:a16="http://schemas.microsoft.com/office/drawing/2014/main" val="10006"/>
                  </a:ext>
                </a:extLst>
              </a:tr>
              <a:tr h="236415">
                <a:tc>
                  <a:txBody>
                    <a:bodyPr/>
                    <a:lstStyle/>
                    <a:p>
                      <a:pPr algn="r" fontAlgn="b"/>
                      <a:r>
                        <a:rPr lang="de-DE" sz="1400" b="1" i="0" u="none" strike="noStrike">
                          <a:solidFill>
                            <a:srgbClr val="000000"/>
                          </a:solidFill>
                          <a:effectLst/>
                          <a:latin typeface="Calibri"/>
                        </a:rPr>
                        <a:t>14./15.8.</a:t>
                      </a:r>
                    </a:p>
                  </a:txBody>
                  <a:tcPr marL="9457" marR="9457" marT="9457" marB="0" anchor="b">
                    <a:lnL>
                      <a:noFill/>
                    </a:lnL>
                    <a:lnR>
                      <a:noFill/>
                    </a:lnR>
                    <a:lnT>
                      <a:noFill/>
                    </a:lnT>
                    <a:lnB>
                      <a:noFill/>
                    </a:lnB>
                  </a:tcPr>
                </a:tc>
                <a:tc>
                  <a:txBody>
                    <a:bodyPr/>
                    <a:lstStyle/>
                    <a:p>
                      <a:pPr algn="r" fontAlgn="b"/>
                      <a:endParaRPr lang="de-DE" sz="1400" b="1" i="0" u="none" strike="noStrike">
                        <a:solidFill>
                          <a:srgbClr val="000000"/>
                        </a:solidFill>
                        <a:effectLst/>
                        <a:latin typeface="Calibri"/>
                      </a:endParaRPr>
                    </a:p>
                  </a:txBody>
                  <a:tcPr marL="9457" marR="9457" marT="9457" marB="0" anchor="b">
                    <a:lnL>
                      <a:noFill/>
                    </a:lnL>
                    <a:lnR>
                      <a:noFill/>
                    </a:lnR>
                    <a:lnT>
                      <a:noFill/>
                    </a:lnT>
                    <a:lnB>
                      <a:noFill/>
                    </a:lnB>
                  </a:tcPr>
                </a:tc>
                <a:tc>
                  <a:txBody>
                    <a:bodyPr/>
                    <a:lstStyle/>
                    <a:p>
                      <a:pPr algn="l" fontAlgn="b"/>
                      <a:r>
                        <a:rPr lang="de-DE" sz="1400" b="1" i="0" u="none" strike="noStrike" dirty="0">
                          <a:solidFill>
                            <a:srgbClr val="000000"/>
                          </a:solidFill>
                          <a:effectLst/>
                          <a:latin typeface="Calibri"/>
                        </a:rPr>
                        <a:t>WRJCH</a:t>
                      </a:r>
                    </a:p>
                  </a:txBody>
                  <a:tcPr marL="9457" marR="9457" marT="9457" marB="0" anchor="b">
                    <a:lnL>
                      <a:noFill/>
                    </a:lnL>
                    <a:lnR>
                      <a:noFill/>
                    </a:lnR>
                    <a:lnT>
                      <a:noFill/>
                    </a:lnT>
                    <a:lnB>
                      <a:noFill/>
                    </a:lnB>
                  </a:tcPr>
                </a:tc>
                <a:tc>
                  <a:txBody>
                    <a:bodyPr/>
                    <a:lstStyle/>
                    <a:p>
                      <a:pPr algn="l" fontAlgn="b"/>
                      <a:r>
                        <a:rPr lang="de-DE" sz="1400" b="1" i="0" u="none" strike="noStrike">
                          <a:solidFill>
                            <a:srgbClr val="000000"/>
                          </a:solidFill>
                          <a:effectLst/>
                          <a:latin typeface="Calibri"/>
                        </a:rPr>
                        <a:t>Plovdiv</a:t>
                      </a:r>
                    </a:p>
                  </a:txBody>
                  <a:tcPr marL="9457" marR="9457" marT="9457" marB="0" anchor="b">
                    <a:lnL>
                      <a:noFill/>
                    </a:lnL>
                    <a:lnR>
                      <a:noFill/>
                    </a:lnR>
                    <a:lnT>
                      <a:noFill/>
                    </a:lnT>
                    <a:lnB>
                      <a:noFill/>
                    </a:lnB>
                  </a:tcPr>
                </a:tc>
                <a:extLst>
                  <a:ext uri="{0D108BD9-81ED-4DB2-BD59-A6C34878D82A}">
                    <a16:rowId xmlns:a16="http://schemas.microsoft.com/office/drawing/2014/main" val="10007"/>
                  </a:ext>
                </a:extLst>
              </a:tr>
              <a:tr h="236415">
                <a:tc>
                  <a:txBody>
                    <a:bodyPr/>
                    <a:lstStyle/>
                    <a:p>
                      <a:pPr algn="r" fontAlgn="b"/>
                      <a:r>
                        <a:rPr lang="de-DE" sz="1400" b="1" i="0" u="none" strike="noStrike">
                          <a:solidFill>
                            <a:srgbClr val="000000"/>
                          </a:solidFill>
                          <a:effectLst/>
                          <a:latin typeface="Calibri"/>
                        </a:rPr>
                        <a:t>21./22.8.</a:t>
                      </a:r>
                    </a:p>
                  </a:txBody>
                  <a:tcPr marL="9457" marR="9457" marT="9457" marB="0" anchor="b">
                    <a:lnL>
                      <a:noFill/>
                    </a:lnL>
                    <a:lnR>
                      <a:noFill/>
                    </a:lnR>
                    <a:lnT>
                      <a:noFill/>
                    </a:lnT>
                    <a:lnB>
                      <a:noFill/>
                    </a:lnB>
                  </a:tcPr>
                </a:tc>
                <a:tc>
                  <a:txBody>
                    <a:bodyPr/>
                    <a:lstStyle/>
                    <a:p>
                      <a:pPr algn="r" fontAlgn="b"/>
                      <a:endParaRPr lang="de-DE" sz="1400" b="1" i="0" u="none" strike="noStrike">
                        <a:solidFill>
                          <a:srgbClr val="000000"/>
                        </a:solidFill>
                        <a:effectLst/>
                        <a:latin typeface="Calibri"/>
                      </a:endParaRPr>
                    </a:p>
                  </a:txBody>
                  <a:tcPr marL="9457" marR="9457" marT="9457" marB="0" anchor="b">
                    <a:lnL>
                      <a:noFill/>
                    </a:lnL>
                    <a:lnR>
                      <a:noFill/>
                    </a:lnR>
                    <a:lnT>
                      <a:noFill/>
                    </a:lnT>
                    <a:lnB>
                      <a:noFill/>
                    </a:lnB>
                  </a:tcPr>
                </a:tc>
                <a:tc>
                  <a:txBody>
                    <a:bodyPr/>
                    <a:lstStyle/>
                    <a:p>
                      <a:pPr algn="l" fontAlgn="b"/>
                      <a:r>
                        <a:rPr lang="de-DE" sz="1400" b="1" i="0" u="none" strike="noStrike" dirty="0">
                          <a:solidFill>
                            <a:srgbClr val="000000"/>
                          </a:solidFill>
                          <a:effectLst/>
                          <a:latin typeface="Calibri"/>
                        </a:rPr>
                        <a:t>FISU WUG</a:t>
                      </a:r>
                    </a:p>
                  </a:txBody>
                  <a:tcPr marL="9457" marR="9457" marT="9457" marB="0" anchor="b">
                    <a:lnL>
                      <a:noFill/>
                    </a:lnL>
                    <a:lnR>
                      <a:noFill/>
                    </a:lnR>
                    <a:lnT>
                      <a:noFill/>
                    </a:lnT>
                    <a:lnB>
                      <a:noFill/>
                    </a:lnB>
                  </a:tcPr>
                </a:tc>
                <a:tc>
                  <a:txBody>
                    <a:bodyPr/>
                    <a:lstStyle/>
                    <a:p>
                      <a:pPr algn="l" fontAlgn="b"/>
                      <a:r>
                        <a:rPr lang="de-DE" sz="1400" b="1" i="0" u="none" strike="noStrike">
                          <a:solidFill>
                            <a:srgbClr val="000000"/>
                          </a:solidFill>
                          <a:effectLst/>
                          <a:latin typeface="Calibri"/>
                        </a:rPr>
                        <a:t>Chengdu</a:t>
                      </a:r>
                    </a:p>
                  </a:txBody>
                  <a:tcPr marL="9457" marR="9457" marT="9457" marB="0" anchor="b">
                    <a:lnL>
                      <a:noFill/>
                    </a:lnL>
                    <a:lnR>
                      <a:noFill/>
                    </a:lnR>
                    <a:lnT>
                      <a:noFill/>
                    </a:lnT>
                    <a:lnB>
                      <a:noFill/>
                    </a:lnB>
                  </a:tcPr>
                </a:tc>
                <a:extLst>
                  <a:ext uri="{0D108BD9-81ED-4DB2-BD59-A6C34878D82A}">
                    <a16:rowId xmlns:a16="http://schemas.microsoft.com/office/drawing/2014/main" val="10008"/>
                  </a:ext>
                </a:extLst>
              </a:tr>
              <a:tr h="236415">
                <a:tc>
                  <a:txBody>
                    <a:bodyPr/>
                    <a:lstStyle/>
                    <a:p>
                      <a:pPr algn="r" fontAlgn="b"/>
                      <a:r>
                        <a:rPr lang="de-DE" sz="1400" b="1" i="0" u="none" strike="noStrike">
                          <a:solidFill>
                            <a:srgbClr val="000000"/>
                          </a:solidFill>
                          <a:effectLst/>
                          <a:latin typeface="Calibri"/>
                        </a:rPr>
                        <a:t>11.9.</a:t>
                      </a:r>
                    </a:p>
                  </a:txBody>
                  <a:tcPr marL="9457" marR="9457" marT="9457" marB="0" anchor="b">
                    <a:lnL>
                      <a:noFill/>
                    </a:lnL>
                    <a:lnR>
                      <a:noFill/>
                    </a:lnR>
                    <a:lnT>
                      <a:noFill/>
                    </a:lnT>
                    <a:lnB>
                      <a:noFill/>
                    </a:lnB>
                    <a:solidFill>
                      <a:srgbClr val="00B050"/>
                    </a:solidFill>
                  </a:tcPr>
                </a:tc>
                <a:tc>
                  <a:txBody>
                    <a:bodyPr/>
                    <a:lstStyle/>
                    <a:p>
                      <a:pPr algn="r" fontAlgn="b"/>
                      <a:r>
                        <a:rPr lang="de-DE" sz="1400" b="1" i="0" u="none" strike="noStrike">
                          <a:solidFill>
                            <a:srgbClr val="000000"/>
                          </a:solidFill>
                          <a:effectLst/>
                          <a:latin typeface="Calibri"/>
                        </a:rPr>
                        <a:t> </a:t>
                      </a:r>
                    </a:p>
                  </a:txBody>
                  <a:tcPr marL="9457" marR="9457" marT="9457" marB="0" anchor="b">
                    <a:lnL>
                      <a:noFill/>
                    </a:lnL>
                    <a:lnR>
                      <a:noFill/>
                    </a:lnR>
                    <a:lnT>
                      <a:noFill/>
                    </a:lnT>
                    <a:lnB>
                      <a:noFill/>
                    </a:lnB>
                    <a:solidFill>
                      <a:srgbClr val="00B050"/>
                    </a:solidFill>
                  </a:tcPr>
                </a:tc>
                <a:tc>
                  <a:txBody>
                    <a:bodyPr/>
                    <a:lstStyle/>
                    <a:p>
                      <a:pPr algn="l" fontAlgn="b"/>
                      <a:r>
                        <a:rPr lang="de-DE" sz="1400" b="1" i="0" u="none" strike="noStrike" dirty="0">
                          <a:solidFill>
                            <a:srgbClr val="000000"/>
                          </a:solidFill>
                          <a:effectLst/>
                          <a:latin typeface="Calibri"/>
                        </a:rPr>
                        <a:t>RBL</a:t>
                      </a:r>
                    </a:p>
                  </a:txBody>
                  <a:tcPr marL="9457" marR="9457" marT="9457" marB="0" anchor="b">
                    <a:lnL>
                      <a:noFill/>
                    </a:lnL>
                    <a:lnR>
                      <a:noFill/>
                    </a:lnR>
                    <a:lnT>
                      <a:noFill/>
                    </a:lnT>
                    <a:lnB>
                      <a:noFill/>
                    </a:lnB>
                    <a:solidFill>
                      <a:srgbClr val="00B050"/>
                    </a:solidFill>
                  </a:tcPr>
                </a:tc>
                <a:tc>
                  <a:txBody>
                    <a:bodyPr/>
                    <a:lstStyle/>
                    <a:p>
                      <a:pPr algn="l" fontAlgn="b"/>
                      <a:r>
                        <a:rPr lang="de-DE" sz="1400" b="1" i="0" u="none" strike="noStrike" dirty="0">
                          <a:solidFill>
                            <a:srgbClr val="000000"/>
                          </a:solidFill>
                          <a:effectLst/>
                          <a:latin typeface="Calibri"/>
                        </a:rPr>
                        <a:t>TBA</a:t>
                      </a:r>
                    </a:p>
                  </a:txBody>
                  <a:tcPr marL="9457" marR="9457" marT="9457" marB="0" anchor="b">
                    <a:lnL>
                      <a:noFill/>
                    </a:lnL>
                    <a:lnR>
                      <a:noFill/>
                    </a:lnR>
                    <a:lnT>
                      <a:noFill/>
                    </a:lnT>
                    <a:lnB>
                      <a:noFill/>
                    </a:lnB>
                    <a:solidFill>
                      <a:srgbClr val="00B050"/>
                    </a:solidFill>
                  </a:tcPr>
                </a:tc>
                <a:extLst>
                  <a:ext uri="{0D108BD9-81ED-4DB2-BD59-A6C34878D82A}">
                    <a16:rowId xmlns:a16="http://schemas.microsoft.com/office/drawing/2014/main" val="10009"/>
                  </a:ext>
                </a:extLst>
              </a:tr>
              <a:tr h="236415">
                <a:tc>
                  <a:txBody>
                    <a:bodyPr/>
                    <a:lstStyle/>
                    <a:p>
                      <a:pPr algn="r" fontAlgn="b"/>
                      <a:r>
                        <a:rPr lang="de-DE" sz="1400" b="1" i="0" u="none" strike="noStrike">
                          <a:solidFill>
                            <a:srgbClr val="000000"/>
                          </a:solidFill>
                          <a:effectLst/>
                          <a:latin typeface="Calibri"/>
                        </a:rPr>
                        <a:t>28./29.8.</a:t>
                      </a:r>
                    </a:p>
                  </a:txBody>
                  <a:tcPr marL="9457" marR="9457" marT="9457" marB="0" anchor="b">
                    <a:lnL>
                      <a:noFill/>
                    </a:lnL>
                    <a:lnR>
                      <a:noFill/>
                    </a:lnR>
                    <a:lnT>
                      <a:noFill/>
                    </a:lnT>
                    <a:lnB>
                      <a:noFill/>
                    </a:lnB>
                  </a:tcPr>
                </a:tc>
                <a:tc>
                  <a:txBody>
                    <a:bodyPr/>
                    <a:lstStyle/>
                    <a:p>
                      <a:pPr algn="r" fontAlgn="b"/>
                      <a:endParaRPr lang="de-DE" sz="1400" b="1" i="0" u="none" strike="noStrike">
                        <a:solidFill>
                          <a:srgbClr val="000000"/>
                        </a:solidFill>
                        <a:effectLst/>
                        <a:latin typeface="Calibri"/>
                      </a:endParaRPr>
                    </a:p>
                  </a:txBody>
                  <a:tcPr marL="9457" marR="9457" marT="9457" marB="0" anchor="b">
                    <a:lnL>
                      <a:noFill/>
                    </a:lnL>
                    <a:lnR>
                      <a:noFill/>
                    </a:lnR>
                    <a:lnT>
                      <a:noFill/>
                    </a:lnT>
                    <a:lnB>
                      <a:noFill/>
                    </a:lnB>
                  </a:tcPr>
                </a:tc>
                <a:tc>
                  <a:txBody>
                    <a:bodyPr/>
                    <a:lstStyle/>
                    <a:p>
                      <a:pPr algn="l" fontAlgn="b"/>
                      <a:r>
                        <a:rPr lang="de-DE" sz="1400" b="1" i="0" u="none" strike="noStrike">
                          <a:solidFill>
                            <a:srgbClr val="000000"/>
                          </a:solidFill>
                          <a:effectLst/>
                          <a:latin typeface="Calibri"/>
                        </a:rPr>
                        <a:t>PG</a:t>
                      </a:r>
                    </a:p>
                  </a:txBody>
                  <a:tcPr marL="9457" marR="9457" marT="9457" marB="0" anchor="b">
                    <a:lnL>
                      <a:noFill/>
                    </a:lnL>
                    <a:lnR>
                      <a:noFill/>
                    </a:lnR>
                    <a:lnT>
                      <a:noFill/>
                    </a:lnT>
                    <a:lnB>
                      <a:noFill/>
                    </a:lnB>
                  </a:tcPr>
                </a:tc>
                <a:tc>
                  <a:txBody>
                    <a:bodyPr/>
                    <a:lstStyle/>
                    <a:p>
                      <a:pPr algn="l" fontAlgn="b"/>
                      <a:r>
                        <a:rPr lang="de-DE" sz="1400" b="1" i="0" u="none" strike="noStrike" dirty="0">
                          <a:solidFill>
                            <a:srgbClr val="000000"/>
                          </a:solidFill>
                          <a:effectLst/>
                          <a:latin typeface="Calibri"/>
                        </a:rPr>
                        <a:t>Tokio</a:t>
                      </a:r>
                    </a:p>
                  </a:txBody>
                  <a:tcPr marL="9457" marR="9457" marT="9457" marB="0" anchor="b">
                    <a:lnL>
                      <a:noFill/>
                    </a:lnL>
                    <a:lnR>
                      <a:noFill/>
                    </a:lnR>
                    <a:lnT>
                      <a:noFill/>
                    </a:lnT>
                    <a:lnB>
                      <a:noFill/>
                    </a:lnB>
                  </a:tcPr>
                </a:tc>
                <a:extLst>
                  <a:ext uri="{0D108BD9-81ED-4DB2-BD59-A6C34878D82A}">
                    <a16:rowId xmlns:a16="http://schemas.microsoft.com/office/drawing/2014/main" val="10010"/>
                  </a:ext>
                </a:extLst>
              </a:tr>
              <a:tr h="236415">
                <a:tc>
                  <a:txBody>
                    <a:bodyPr/>
                    <a:lstStyle/>
                    <a:p>
                      <a:pPr algn="r" fontAlgn="b"/>
                      <a:r>
                        <a:rPr lang="de-DE" sz="1400" b="1" i="0" u="none" strike="noStrike">
                          <a:solidFill>
                            <a:srgbClr val="000000"/>
                          </a:solidFill>
                          <a:effectLst/>
                          <a:latin typeface="Calibri"/>
                        </a:rPr>
                        <a:t>4./5.9.</a:t>
                      </a:r>
                    </a:p>
                  </a:txBody>
                  <a:tcPr marL="9457" marR="9457" marT="9457" marB="0" anchor="b">
                    <a:lnL>
                      <a:noFill/>
                    </a:lnL>
                    <a:lnR>
                      <a:noFill/>
                    </a:lnR>
                    <a:lnT>
                      <a:noFill/>
                    </a:lnT>
                    <a:lnB>
                      <a:noFill/>
                    </a:lnB>
                  </a:tcPr>
                </a:tc>
                <a:tc>
                  <a:txBody>
                    <a:bodyPr/>
                    <a:lstStyle/>
                    <a:p>
                      <a:pPr algn="r" fontAlgn="b"/>
                      <a:endParaRPr lang="de-DE" sz="1400" b="1" i="0" u="none" strike="noStrike">
                        <a:solidFill>
                          <a:srgbClr val="000000"/>
                        </a:solidFill>
                        <a:effectLst/>
                        <a:latin typeface="Calibri"/>
                      </a:endParaRPr>
                    </a:p>
                  </a:txBody>
                  <a:tcPr marL="9457" marR="9457" marT="9457" marB="0" anchor="b">
                    <a:lnL>
                      <a:noFill/>
                    </a:lnL>
                    <a:lnR>
                      <a:noFill/>
                    </a:lnR>
                    <a:lnT>
                      <a:noFill/>
                    </a:lnT>
                    <a:lnB>
                      <a:noFill/>
                    </a:lnB>
                  </a:tcPr>
                </a:tc>
                <a:tc>
                  <a:txBody>
                    <a:bodyPr/>
                    <a:lstStyle/>
                    <a:p>
                      <a:pPr algn="l" fontAlgn="b"/>
                      <a:r>
                        <a:rPr lang="de-DE" sz="1400" b="1" i="0" u="none" strike="noStrike" dirty="0">
                          <a:solidFill>
                            <a:srgbClr val="000000"/>
                          </a:solidFill>
                          <a:effectLst/>
                          <a:latin typeface="Calibri"/>
                        </a:rPr>
                        <a:t>ERU23CH</a:t>
                      </a:r>
                    </a:p>
                  </a:txBody>
                  <a:tcPr marL="9457" marR="9457" marT="9457" marB="0" anchor="b">
                    <a:lnL>
                      <a:noFill/>
                    </a:lnL>
                    <a:lnR>
                      <a:noFill/>
                    </a:lnR>
                    <a:lnT>
                      <a:noFill/>
                    </a:lnT>
                    <a:lnB>
                      <a:noFill/>
                    </a:lnB>
                  </a:tcPr>
                </a:tc>
                <a:tc>
                  <a:txBody>
                    <a:bodyPr/>
                    <a:lstStyle/>
                    <a:p>
                      <a:pPr algn="l" fontAlgn="b"/>
                      <a:r>
                        <a:rPr lang="de-DE" sz="1400" b="1" i="0" u="none" strike="noStrike" dirty="0" err="1">
                          <a:solidFill>
                            <a:srgbClr val="000000"/>
                          </a:solidFill>
                          <a:effectLst/>
                          <a:latin typeface="Calibri"/>
                        </a:rPr>
                        <a:t>Kruszwica</a:t>
                      </a:r>
                      <a:endParaRPr lang="de-DE" sz="1400" b="1" i="0" u="none" strike="noStrike" dirty="0">
                        <a:solidFill>
                          <a:srgbClr val="000000"/>
                        </a:solidFill>
                        <a:effectLst/>
                        <a:latin typeface="Calibri"/>
                      </a:endParaRPr>
                    </a:p>
                  </a:txBody>
                  <a:tcPr marL="9457" marR="9457" marT="9457" marB="0" anchor="b">
                    <a:lnL>
                      <a:noFill/>
                    </a:lnL>
                    <a:lnR>
                      <a:noFill/>
                    </a:lnR>
                    <a:lnT>
                      <a:noFill/>
                    </a:lnT>
                    <a:lnB>
                      <a:noFill/>
                    </a:lnB>
                  </a:tcPr>
                </a:tc>
                <a:extLst>
                  <a:ext uri="{0D108BD9-81ED-4DB2-BD59-A6C34878D82A}">
                    <a16:rowId xmlns:a16="http://schemas.microsoft.com/office/drawing/2014/main" val="10011"/>
                  </a:ext>
                </a:extLst>
              </a:tr>
              <a:tr h="236415">
                <a:tc>
                  <a:txBody>
                    <a:bodyPr/>
                    <a:lstStyle/>
                    <a:p>
                      <a:pPr algn="r" fontAlgn="b"/>
                      <a:r>
                        <a:rPr lang="de-DE" sz="1400" b="1" i="0" u="none" strike="noStrike">
                          <a:solidFill>
                            <a:srgbClr val="000000"/>
                          </a:solidFill>
                          <a:effectLst/>
                          <a:latin typeface="Calibri"/>
                        </a:rPr>
                        <a:t>4./5.9.</a:t>
                      </a:r>
                    </a:p>
                  </a:txBody>
                  <a:tcPr marL="9457" marR="9457" marT="9457" marB="0" anchor="b">
                    <a:lnL>
                      <a:noFill/>
                    </a:lnL>
                    <a:lnR>
                      <a:noFill/>
                    </a:lnR>
                    <a:lnT>
                      <a:noFill/>
                    </a:lnT>
                    <a:lnB>
                      <a:noFill/>
                    </a:lnB>
                  </a:tcPr>
                </a:tc>
                <a:tc>
                  <a:txBody>
                    <a:bodyPr/>
                    <a:lstStyle/>
                    <a:p>
                      <a:pPr algn="r" fontAlgn="b"/>
                      <a:endParaRPr lang="de-DE" sz="1400" b="1" i="0" u="none" strike="noStrike">
                        <a:solidFill>
                          <a:srgbClr val="000000"/>
                        </a:solidFill>
                        <a:effectLst/>
                        <a:latin typeface="Calibri"/>
                      </a:endParaRPr>
                    </a:p>
                  </a:txBody>
                  <a:tcPr marL="9457" marR="9457" marT="9457" marB="0" anchor="b">
                    <a:lnL>
                      <a:noFill/>
                    </a:lnL>
                    <a:lnR>
                      <a:noFill/>
                    </a:lnR>
                    <a:lnT>
                      <a:noFill/>
                    </a:lnT>
                    <a:lnB>
                      <a:noFill/>
                    </a:lnB>
                  </a:tcPr>
                </a:tc>
                <a:tc>
                  <a:txBody>
                    <a:bodyPr/>
                    <a:lstStyle/>
                    <a:p>
                      <a:pPr algn="l" fontAlgn="b"/>
                      <a:r>
                        <a:rPr lang="de-DE" sz="1400" b="1" i="0" u="none" strike="noStrike">
                          <a:solidFill>
                            <a:srgbClr val="000000"/>
                          </a:solidFill>
                          <a:effectLst/>
                          <a:latin typeface="Calibri"/>
                        </a:rPr>
                        <a:t>Masters</a:t>
                      </a:r>
                    </a:p>
                  </a:txBody>
                  <a:tcPr marL="9457" marR="9457" marT="9457" marB="0" anchor="b">
                    <a:lnL>
                      <a:noFill/>
                    </a:lnL>
                    <a:lnR>
                      <a:noFill/>
                    </a:lnR>
                    <a:lnT>
                      <a:noFill/>
                    </a:lnT>
                    <a:lnB>
                      <a:noFill/>
                    </a:lnB>
                  </a:tcPr>
                </a:tc>
                <a:tc>
                  <a:txBody>
                    <a:bodyPr/>
                    <a:lstStyle/>
                    <a:p>
                      <a:pPr algn="l" fontAlgn="b"/>
                      <a:r>
                        <a:rPr lang="de-DE" sz="1400" b="1" i="0" u="none" strike="noStrike" dirty="0">
                          <a:solidFill>
                            <a:srgbClr val="000000"/>
                          </a:solidFill>
                          <a:effectLst/>
                          <a:latin typeface="Calibri"/>
                        </a:rPr>
                        <a:t>Linz-Ottensheim</a:t>
                      </a:r>
                    </a:p>
                  </a:txBody>
                  <a:tcPr marL="9457" marR="9457" marT="9457" marB="0" anchor="b">
                    <a:lnL>
                      <a:noFill/>
                    </a:lnL>
                    <a:lnR>
                      <a:noFill/>
                    </a:lnR>
                    <a:lnT>
                      <a:noFill/>
                    </a:lnT>
                    <a:lnB>
                      <a:noFill/>
                    </a:lnB>
                  </a:tcPr>
                </a:tc>
                <a:extLst>
                  <a:ext uri="{0D108BD9-81ED-4DB2-BD59-A6C34878D82A}">
                    <a16:rowId xmlns:a16="http://schemas.microsoft.com/office/drawing/2014/main" val="10012"/>
                  </a:ext>
                </a:extLst>
              </a:tr>
              <a:tr h="236415">
                <a:tc>
                  <a:txBody>
                    <a:bodyPr/>
                    <a:lstStyle/>
                    <a:p>
                      <a:pPr algn="r" fontAlgn="b"/>
                      <a:r>
                        <a:rPr lang="de-DE" sz="1400" b="1" i="0" u="none" strike="noStrike">
                          <a:solidFill>
                            <a:srgbClr val="000000"/>
                          </a:solidFill>
                          <a:effectLst/>
                          <a:latin typeface="Calibri"/>
                        </a:rPr>
                        <a:t>25./26.9.</a:t>
                      </a:r>
                    </a:p>
                  </a:txBody>
                  <a:tcPr marL="9457" marR="9457" marT="9457" marB="0" anchor="b">
                    <a:lnL>
                      <a:noFill/>
                    </a:lnL>
                    <a:lnR>
                      <a:noFill/>
                    </a:lnR>
                    <a:lnT>
                      <a:noFill/>
                    </a:lnT>
                    <a:lnB>
                      <a:noFill/>
                    </a:lnB>
                  </a:tcPr>
                </a:tc>
                <a:tc>
                  <a:txBody>
                    <a:bodyPr/>
                    <a:lstStyle/>
                    <a:p>
                      <a:pPr algn="r" fontAlgn="b"/>
                      <a:endParaRPr lang="de-DE" sz="1400" b="1" i="0" u="none" strike="noStrike">
                        <a:solidFill>
                          <a:srgbClr val="000000"/>
                        </a:solidFill>
                        <a:effectLst/>
                        <a:latin typeface="Calibri"/>
                      </a:endParaRPr>
                    </a:p>
                  </a:txBody>
                  <a:tcPr marL="9457" marR="9457" marT="9457" marB="0" anchor="b">
                    <a:lnL>
                      <a:noFill/>
                    </a:lnL>
                    <a:lnR>
                      <a:noFill/>
                    </a:lnR>
                    <a:lnT>
                      <a:noFill/>
                    </a:lnT>
                    <a:lnB>
                      <a:noFill/>
                    </a:lnB>
                  </a:tcPr>
                </a:tc>
                <a:tc>
                  <a:txBody>
                    <a:bodyPr/>
                    <a:lstStyle/>
                    <a:p>
                      <a:pPr algn="l" fontAlgn="b"/>
                      <a:r>
                        <a:rPr lang="de-DE" sz="1400" b="1" i="0" u="none" strike="noStrike">
                          <a:solidFill>
                            <a:srgbClr val="000000"/>
                          </a:solidFill>
                          <a:effectLst/>
                          <a:latin typeface="Calibri"/>
                        </a:rPr>
                        <a:t>WRBSF</a:t>
                      </a:r>
                    </a:p>
                  </a:txBody>
                  <a:tcPr marL="9457" marR="9457" marT="9457" marB="0" anchor="b">
                    <a:lnL>
                      <a:noFill/>
                    </a:lnL>
                    <a:lnR>
                      <a:noFill/>
                    </a:lnR>
                    <a:lnT>
                      <a:noFill/>
                    </a:lnT>
                    <a:lnB>
                      <a:noFill/>
                    </a:lnB>
                  </a:tcPr>
                </a:tc>
                <a:tc>
                  <a:txBody>
                    <a:bodyPr/>
                    <a:lstStyle/>
                    <a:p>
                      <a:pPr algn="l" fontAlgn="b"/>
                      <a:r>
                        <a:rPr lang="de-DE" sz="1400" b="1" i="0" u="none" strike="noStrike" dirty="0" err="1">
                          <a:solidFill>
                            <a:srgbClr val="000000"/>
                          </a:solidFill>
                          <a:effectLst/>
                          <a:latin typeface="Calibri"/>
                        </a:rPr>
                        <a:t>Oeiras</a:t>
                      </a:r>
                      <a:endParaRPr lang="de-DE" sz="1400" b="1" i="0" u="none" strike="noStrike" dirty="0">
                        <a:solidFill>
                          <a:srgbClr val="000000"/>
                        </a:solidFill>
                        <a:effectLst/>
                        <a:latin typeface="Calibri"/>
                      </a:endParaRPr>
                    </a:p>
                  </a:txBody>
                  <a:tcPr marL="9457" marR="9457" marT="9457" marB="0" anchor="b">
                    <a:lnL>
                      <a:noFill/>
                    </a:lnL>
                    <a:lnR>
                      <a:noFill/>
                    </a:lnR>
                    <a:lnT>
                      <a:noFill/>
                    </a:lnT>
                    <a:lnB>
                      <a:noFill/>
                    </a:lnB>
                  </a:tcPr>
                </a:tc>
                <a:extLst>
                  <a:ext uri="{0D108BD9-81ED-4DB2-BD59-A6C34878D82A}">
                    <a16:rowId xmlns:a16="http://schemas.microsoft.com/office/drawing/2014/main" val="10013"/>
                  </a:ext>
                </a:extLst>
              </a:tr>
              <a:tr h="236415">
                <a:tc>
                  <a:txBody>
                    <a:bodyPr/>
                    <a:lstStyle/>
                    <a:p>
                      <a:pPr algn="r" fontAlgn="b"/>
                      <a:r>
                        <a:rPr lang="de-DE" sz="1400" b="1" i="0" u="none" strike="noStrike">
                          <a:solidFill>
                            <a:srgbClr val="000000"/>
                          </a:solidFill>
                          <a:effectLst/>
                          <a:latin typeface="Calibri"/>
                        </a:rPr>
                        <a:t>2./3.10.</a:t>
                      </a:r>
                    </a:p>
                  </a:txBody>
                  <a:tcPr marL="9457" marR="9457" marT="9457" marB="0" anchor="b">
                    <a:lnL>
                      <a:noFill/>
                    </a:lnL>
                    <a:lnR>
                      <a:noFill/>
                    </a:lnR>
                    <a:lnT>
                      <a:noFill/>
                    </a:lnT>
                    <a:lnB>
                      <a:noFill/>
                    </a:lnB>
                  </a:tcPr>
                </a:tc>
                <a:tc>
                  <a:txBody>
                    <a:bodyPr/>
                    <a:lstStyle/>
                    <a:p>
                      <a:pPr algn="r" fontAlgn="b"/>
                      <a:endParaRPr lang="de-DE" sz="1400" b="1" i="0" u="none" strike="noStrike">
                        <a:solidFill>
                          <a:srgbClr val="000000"/>
                        </a:solidFill>
                        <a:effectLst/>
                        <a:latin typeface="Calibri"/>
                      </a:endParaRPr>
                    </a:p>
                  </a:txBody>
                  <a:tcPr marL="9457" marR="9457" marT="9457" marB="0" anchor="b">
                    <a:lnL>
                      <a:noFill/>
                    </a:lnL>
                    <a:lnR>
                      <a:noFill/>
                    </a:lnR>
                    <a:lnT>
                      <a:noFill/>
                    </a:lnT>
                    <a:lnB>
                      <a:noFill/>
                    </a:lnB>
                  </a:tcPr>
                </a:tc>
                <a:tc>
                  <a:txBody>
                    <a:bodyPr/>
                    <a:lstStyle/>
                    <a:p>
                      <a:pPr algn="l" fontAlgn="b"/>
                      <a:r>
                        <a:rPr lang="de-DE" sz="1400" b="1" i="0" u="none" strike="noStrike">
                          <a:solidFill>
                            <a:srgbClr val="000000"/>
                          </a:solidFill>
                          <a:effectLst/>
                          <a:latin typeface="Calibri"/>
                        </a:rPr>
                        <a:t>WRCC</a:t>
                      </a:r>
                    </a:p>
                  </a:txBody>
                  <a:tcPr marL="9457" marR="9457" marT="9457" marB="0" anchor="b">
                    <a:lnL>
                      <a:noFill/>
                    </a:lnL>
                    <a:lnR>
                      <a:noFill/>
                    </a:lnR>
                    <a:lnT>
                      <a:noFill/>
                    </a:lnT>
                    <a:lnB>
                      <a:noFill/>
                    </a:lnB>
                  </a:tcPr>
                </a:tc>
                <a:tc>
                  <a:txBody>
                    <a:bodyPr/>
                    <a:lstStyle/>
                    <a:p>
                      <a:pPr algn="l" fontAlgn="b"/>
                      <a:r>
                        <a:rPr lang="de-DE" sz="1400" b="1" i="0" u="none" strike="noStrike" dirty="0" err="1">
                          <a:solidFill>
                            <a:srgbClr val="000000"/>
                          </a:solidFill>
                          <a:effectLst/>
                          <a:latin typeface="Calibri"/>
                        </a:rPr>
                        <a:t>Oeiras</a:t>
                      </a:r>
                      <a:endParaRPr lang="de-DE" sz="1400" b="1" i="0" u="none" strike="noStrike" dirty="0">
                        <a:solidFill>
                          <a:srgbClr val="000000"/>
                        </a:solidFill>
                        <a:effectLst/>
                        <a:latin typeface="Calibri"/>
                      </a:endParaRPr>
                    </a:p>
                  </a:txBody>
                  <a:tcPr marL="9457" marR="9457" marT="9457" marB="0" anchor="b">
                    <a:lnL>
                      <a:noFill/>
                    </a:lnL>
                    <a:lnR>
                      <a:noFill/>
                    </a:lnR>
                    <a:lnT>
                      <a:noFill/>
                    </a:lnT>
                    <a:lnB>
                      <a:noFill/>
                    </a:lnB>
                  </a:tcPr>
                </a:tc>
                <a:extLst>
                  <a:ext uri="{0D108BD9-81ED-4DB2-BD59-A6C34878D82A}">
                    <a16:rowId xmlns:a16="http://schemas.microsoft.com/office/drawing/2014/main" val="10014"/>
                  </a:ext>
                </a:extLst>
              </a:tr>
              <a:tr h="236415">
                <a:tc>
                  <a:txBody>
                    <a:bodyPr/>
                    <a:lstStyle/>
                    <a:p>
                      <a:pPr algn="r" fontAlgn="b"/>
                      <a:r>
                        <a:rPr lang="de-DE" sz="1400" b="1" i="0" u="none" strike="noStrike">
                          <a:solidFill>
                            <a:schemeClr val="bg1"/>
                          </a:solidFill>
                          <a:effectLst/>
                          <a:latin typeface="Calibri"/>
                        </a:rPr>
                        <a:t>9./10.10.</a:t>
                      </a:r>
                    </a:p>
                  </a:txBody>
                  <a:tcPr marL="9457" marR="9457" marT="9457" marB="0" anchor="b">
                    <a:lnL>
                      <a:noFill/>
                    </a:lnL>
                    <a:lnR>
                      <a:noFill/>
                    </a:lnR>
                    <a:lnT>
                      <a:noFill/>
                    </a:lnT>
                    <a:lnB>
                      <a:noFill/>
                    </a:lnB>
                    <a:solidFill>
                      <a:srgbClr val="FF0000"/>
                    </a:solidFill>
                  </a:tcPr>
                </a:tc>
                <a:tc>
                  <a:txBody>
                    <a:bodyPr/>
                    <a:lstStyle/>
                    <a:p>
                      <a:pPr algn="r" fontAlgn="b"/>
                      <a:r>
                        <a:rPr lang="de-DE" sz="1400" b="1" i="0" u="none" strike="noStrike">
                          <a:solidFill>
                            <a:schemeClr val="bg1"/>
                          </a:solidFill>
                          <a:effectLst/>
                          <a:latin typeface="Calibri"/>
                        </a:rPr>
                        <a:t> </a:t>
                      </a:r>
                    </a:p>
                  </a:txBody>
                  <a:tcPr marL="9457" marR="9457" marT="9457" marB="0" anchor="b">
                    <a:lnL>
                      <a:noFill/>
                    </a:lnL>
                    <a:lnR>
                      <a:noFill/>
                    </a:lnR>
                    <a:lnT>
                      <a:noFill/>
                    </a:lnT>
                    <a:lnB>
                      <a:noFill/>
                    </a:lnB>
                    <a:solidFill>
                      <a:srgbClr val="FF0000"/>
                    </a:solidFill>
                  </a:tcPr>
                </a:tc>
                <a:tc>
                  <a:txBody>
                    <a:bodyPr/>
                    <a:lstStyle/>
                    <a:p>
                      <a:pPr algn="l" fontAlgn="b"/>
                      <a:r>
                        <a:rPr lang="de-DE" sz="1400" b="1" i="0" u="none" strike="noStrike">
                          <a:solidFill>
                            <a:schemeClr val="bg1"/>
                          </a:solidFill>
                          <a:effectLst/>
                          <a:latin typeface="Calibri"/>
                        </a:rPr>
                        <a:t>25. Deutsche Sprintmeisterschaften</a:t>
                      </a:r>
                    </a:p>
                  </a:txBody>
                  <a:tcPr marL="9457" marR="9457" marT="9457" marB="0" anchor="b">
                    <a:lnL>
                      <a:noFill/>
                    </a:lnL>
                    <a:lnR>
                      <a:noFill/>
                    </a:lnR>
                    <a:lnT>
                      <a:noFill/>
                    </a:lnT>
                    <a:lnB>
                      <a:noFill/>
                    </a:lnB>
                    <a:solidFill>
                      <a:srgbClr val="FF0000"/>
                    </a:solidFill>
                  </a:tcPr>
                </a:tc>
                <a:tc>
                  <a:txBody>
                    <a:bodyPr/>
                    <a:lstStyle/>
                    <a:p>
                      <a:pPr algn="l" fontAlgn="b"/>
                      <a:r>
                        <a:rPr lang="de-DE" sz="1400" b="1" i="0" u="none" strike="noStrike" dirty="0">
                          <a:solidFill>
                            <a:schemeClr val="bg1"/>
                          </a:solidFill>
                          <a:effectLst/>
                          <a:latin typeface="Calibri"/>
                        </a:rPr>
                        <a:t>TBA</a:t>
                      </a:r>
                    </a:p>
                  </a:txBody>
                  <a:tcPr marL="9457" marR="9457" marT="9457" marB="0" anchor="b">
                    <a:lnL>
                      <a:noFill/>
                    </a:lnL>
                    <a:lnR>
                      <a:noFill/>
                    </a:lnR>
                    <a:lnT>
                      <a:noFill/>
                    </a:lnT>
                    <a:lnB>
                      <a:noFill/>
                    </a:lnB>
                    <a:solidFill>
                      <a:srgbClr val="FF0000"/>
                    </a:solidFill>
                  </a:tcPr>
                </a:tc>
                <a:extLst>
                  <a:ext uri="{0D108BD9-81ED-4DB2-BD59-A6C34878D82A}">
                    <a16:rowId xmlns:a16="http://schemas.microsoft.com/office/drawing/2014/main" val="10015"/>
                  </a:ext>
                </a:extLst>
              </a:tr>
              <a:tr h="236415">
                <a:tc>
                  <a:txBody>
                    <a:bodyPr/>
                    <a:lstStyle/>
                    <a:p>
                      <a:pPr algn="r" fontAlgn="b"/>
                      <a:r>
                        <a:rPr lang="de-DE" sz="1400" b="1" i="0" u="none" strike="noStrike">
                          <a:solidFill>
                            <a:srgbClr val="000000"/>
                          </a:solidFill>
                          <a:effectLst/>
                          <a:latin typeface="Calibri"/>
                        </a:rPr>
                        <a:t>16.-24.10.</a:t>
                      </a:r>
                    </a:p>
                  </a:txBody>
                  <a:tcPr marL="9457" marR="9457" marT="9457" marB="0" anchor="b">
                    <a:lnL>
                      <a:noFill/>
                    </a:lnL>
                    <a:lnR>
                      <a:noFill/>
                    </a:lnR>
                    <a:lnT>
                      <a:noFill/>
                    </a:lnT>
                    <a:lnB>
                      <a:noFill/>
                    </a:lnB>
                  </a:tcPr>
                </a:tc>
                <a:tc>
                  <a:txBody>
                    <a:bodyPr/>
                    <a:lstStyle/>
                    <a:p>
                      <a:pPr algn="r" fontAlgn="b"/>
                      <a:endParaRPr lang="de-DE" sz="1400" b="1" i="0" u="none" strike="noStrike">
                        <a:solidFill>
                          <a:srgbClr val="000000"/>
                        </a:solidFill>
                        <a:effectLst/>
                        <a:latin typeface="Calibri"/>
                      </a:endParaRPr>
                    </a:p>
                  </a:txBody>
                  <a:tcPr marL="9457" marR="9457" marT="9457" marB="0" anchor="b">
                    <a:lnL>
                      <a:noFill/>
                    </a:lnL>
                    <a:lnR>
                      <a:noFill/>
                    </a:lnR>
                    <a:lnT>
                      <a:noFill/>
                    </a:lnT>
                    <a:lnB>
                      <a:noFill/>
                    </a:lnB>
                  </a:tcPr>
                </a:tc>
                <a:tc>
                  <a:txBody>
                    <a:bodyPr/>
                    <a:lstStyle/>
                    <a:p>
                      <a:pPr algn="l" fontAlgn="b"/>
                      <a:r>
                        <a:rPr lang="de-DE" sz="1400" b="1" i="0" u="none" strike="noStrike">
                          <a:solidFill>
                            <a:srgbClr val="000000"/>
                          </a:solidFill>
                          <a:effectLst/>
                          <a:latin typeface="Calibri"/>
                        </a:rPr>
                        <a:t>WRCH</a:t>
                      </a:r>
                    </a:p>
                  </a:txBody>
                  <a:tcPr marL="9457" marR="9457" marT="9457" marB="0" anchor="b">
                    <a:lnL>
                      <a:noFill/>
                    </a:lnL>
                    <a:lnR>
                      <a:noFill/>
                    </a:lnR>
                    <a:lnT>
                      <a:noFill/>
                    </a:lnT>
                    <a:lnB>
                      <a:noFill/>
                    </a:lnB>
                  </a:tcPr>
                </a:tc>
                <a:tc>
                  <a:txBody>
                    <a:bodyPr/>
                    <a:lstStyle/>
                    <a:p>
                      <a:pPr algn="l" fontAlgn="b"/>
                      <a:r>
                        <a:rPr lang="de-DE" sz="1400" b="1" i="0" u="none" strike="noStrike" dirty="0">
                          <a:solidFill>
                            <a:srgbClr val="000000"/>
                          </a:solidFill>
                          <a:effectLst/>
                          <a:latin typeface="Calibri"/>
                        </a:rPr>
                        <a:t>Shanghai</a:t>
                      </a:r>
                    </a:p>
                  </a:txBody>
                  <a:tcPr marL="9457" marR="9457" marT="9457" marB="0" anchor="b">
                    <a:lnL>
                      <a:noFill/>
                    </a:lnL>
                    <a:lnR>
                      <a:noFill/>
                    </a:lnR>
                    <a:lnT>
                      <a:noFill/>
                    </a:lnT>
                    <a:lnB>
                      <a:noFill/>
                    </a:lnB>
                  </a:tcPr>
                </a:tc>
                <a:extLst>
                  <a:ext uri="{0D108BD9-81ED-4DB2-BD59-A6C34878D82A}">
                    <a16:rowId xmlns:a16="http://schemas.microsoft.com/office/drawing/2014/main" val="10016"/>
                  </a:ext>
                </a:extLst>
              </a:tr>
            </a:tbl>
          </a:graphicData>
        </a:graphic>
      </p:graphicFrame>
    </p:spTree>
    <p:extLst>
      <p:ext uri="{BB962C8B-B14F-4D97-AF65-F5344CB8AC3E}">
        <p14:creationId xmlns:p14="http://schemas.microsoft.com/office/powerpoint/2010/main" val="15055121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5850C308-89CA-4CFA-BE6E-1E65B69790C7}"/>
              </a:ext>
            </a:extLst>
          </p:cNvPr>
          <p:cNvSpPr>
            <a:spLocks noGrp="1"/>
          </p:cNvSpPr>
          <p:nvPr>
            <p:ph type="title"/>
          </p:nvPr>
        </p:nvSpPr>
        <p:spPr>
          <a:xfrm>
            <a:off x="759723" y="325857"/>
            <a:ext cx="8896798" cy="1023168"/>
          </a:xfrm>
        </p:spPr>
        <p:txBody>
          <a:bodyPr>
            <a:normAutofit/>
          </a:bodyPr>
          <a:lstStyle/>
          <a:p>
            <a:r>
              <a:rPr lang="de-DE" dirty="0"/>
              <a:t>2022</a:t>
            </a:r>
          </a:p>
        </p:txBody>
      </p:sp>
      <p:graphicFrame>
        <p:nvGraphicFramePr>
          <p:cNvPr id="3" name="Tabelle 2"/>
          <p:cNvGraphicFramePr>
            <a:graphicFrameLocks noGrp="1"/>
          </p:cNvGraphicFramePr>
          <p:nvPr/>
        </p:nvGraphicFramePr>
        <p:xfrm>
          <a:off x="953891" y="1416049"/>
          <a:ext cx="9277743" cy="4087768"/>
        </p:xfrm>
        <a:graphic>
          <a:graphicData uri="http://schemas.openxmlformats.org/drawingml/2006/table">
            <a:tbl>
              <a:tblPr/>
              <a:tblGrid>
                <a:gridCol w="752989">
                  <a:extLst>
                    <a:ext uri="{9D8B030D-6E8A-4147-A177-3AD203B41FA5}">
                      <a16:colId xmlns:a16="http://schemas.microsoft.com/office/drawing/2014/main" val="20000"/>
                    </a:ext>
                  </a:extLst>
                </a:gridCol>
                <a:gridCol w="143294">
                  <a:extLst>
                    <a:ext uri="{9D8B030D-6E8A-4147-A177-3AD203B41FA5}">
                      <a16:colId xmlns:a16="http://schemas.microsoft.com/office/drawing/2014/main" val="20001"/>
                    </a:ext>
                  </a:extLst>
                </a:gridCol>
                <a:gridCol w="6322431">
                  <a:extLst>
                    <a:ext uri="{9D8B030D-6E8A-4147-A177-3AD203B41FA5}">
                      <a16:colId xmlns:a16="http://schemas.microsoft.com/office/drawing/2014/main" val="20002"/>
                    </a:ext>
                  </a:extLst>
                </a:gridCol>
                <a:gridCol w="2059029">
                  <a:extLst>
                    <a:ext uri="{9D8B030D-6E8A-4147-A177-3AD203B41FA5}">
                      <a16:colId xmlns:a16="http://schemas.microsoft.com/office/drawing/2014/main" val="20003"/>
                    </a:ext>
                  </a:extLst>
                </a:gridCol>
              </a:tblGrid>
              <a:tr h="227099">
                <a:tc>
                  <a:txBody>
                    <a:bodyPr/>
                    <a:lstStyle/>
                    <a:p>
                      <a:pPr algn="r" fontAlgn="b"/>
                      <a:r>
                        <a:rPr lang="de-DE" sz="1300" b="1" i="0" u="none" strike="noStrike" dirty="0">
                          <a:solidFill>
                            <a:srgbClr val="000000"/>
                          </a:solidFill>
                          <a:effectLst/>
                          <a:latin typeface="Calibri"/>
                        </a:rPr>
                        <a:t>29./30.1.</a:t>
                      </a:r>
                    </a:p>
                  </a:txBody>
                  <a:tcPr marL="9084" marR="9084" marT="9084" marB="0" anchor="b">
                    <a:lnL>
                      <a:noFill/>
                    </a:lnL>
                    <a:lnR>
                      <a:noFill/>
                    </a:lnR>
                    <a:lnT>
                      <a:noFill/>
                    </a:lnT>
                    <a:lnB>
                      <a:noFill/>
                    </a:lnB>
                    <a:solidFill>
                      <a:srgbClr val="FFFFFF"/>
                    </a:solidFill>
                  </a:tcPr>
                </a:tc>
                <a:tc>
                  <a:txBody>
                    <a:bodyPr/>
                    <a:lstStyle/>
                    <a:p>
                      <a:pPr algn="r" fontAlgn="b"/>
                      <a:r>
                        <a:rPr lang="de-DE" sz="1300" b="1" i="0" u="none" strike="noStrike">
                          <a:solidFill>
                            <a:srgbClr val="000000"/>
                          </a:solidFill>
                          <a:effectLst/>
                          <a:latin typeface="Calibri"/>
                        </a:rPr>
                        <a:t> </a:t>
                      </a:r>
                    </a:p>
                  </a:txBody>
                  <a:tcPr marL="9084" marR="9084" marT="9084" marB="0" anchor="b">
                    <a:lnL>
                      <a:noFill/>
                    </a:lnL>
                    <a:lnR>
                      <a:noFill/>
                    </a:lnR>
                    <a:lnT>
                      <a:noFill/>
                    </a:lnT>
                    <a:lnB>
                      <a:noFill/>
                    </a:lnB>
                    <a:solidFill>
                      <a:srgbClr val="FFFFFF"/>
                    </a:solidFill>
                  </a:tcPr>
                </a:tc>
                <a:tc>
                  <a:txBody>
                    <a:bodyPr/>
                    <a:lstStyle/>
                    <a:p>
                      <a:pPr algn="l" fontAlgn="b"/>
                      <a:r>
                        <a:rPr lang="de-DE" sz="1300" b="1" i="0" u="none" strike="noStrike">
                          <a:solidFill>
                            <a:srgbClr val="000000"/>
                          </a:solidFill>
                          <a:effectLst/>
                          <a:latin typeface="Calibri"/>
                        </a:rPr>
                        <a:t>ERICH</a:t>
                      </a:r>
                    </a:p>
                  </a:txBody>
                  <a:tcPr marL="9084" marR="9084" marT="9084" marB="0" anchor="b">
                    <a:lnL>
                      <a:noFill/>
                    </a:lnL>
                    <a:lnR>
                      <a:noFill/>
                    </a:lnR>
                    <a:lnT>
                      <a:noFill/>
                    </a:lnT>
                    <a:lnB>
                      <a:noFill/>
                    </a:lnB>
                    <a:solidFill>
                      <a:srgbClr val="FFFFFF"/>
                    </a:solidFill>
                  </a:tcPr>
                </a:tc>
                <a:tc>
                  <a:txBody>
                    <a:bodyPr/>
                    <a:lstStyle/>
                    <a:p>
                      <a:pPr algn="l" fontAlgn="b"/>
                      <a:r>
                        <a:rPr lang="de-DE" sz="1300" b="1" i="0" u="none" strike="noStrike">
                          <a:solidFill>
                            <a:srgbClr val="000000"/>
                          </a:solidFill>
                          <a:effectLst/>
                          <a:latin typeface="Calibri"/>
                        </a:rPr>
                        <a:t>TBA</a:t>
                      </a:r>
                    </a:p>
                  </a:txBody>
                  <a:tcPr marL="9084" marR="9084" marT="9084" marB="0" anchor="b">
                    <a:lnL>
                      <a:noFill/>
                    </a:lnL>
                    <a:lnR>
                      <a:noFill/>
                    </a:lnR>
                    <a:lnT>
                      <a:noFill/>
                    </a:lnT>
                    <a:lnB>
                      <a:noFill/>
                    </a:lnB>
                    <a:solidFill>
                      <a:srgbClr val="FFFFFF"/>
                    </a:solidFill>
                  </a:tcPr>
                </a:tc>
                <a:extLst>
                  <a:ext uri="{0D108BD9-81ED-4DB2-BD59-A6C34878D82A}">
                    <a16:rowId xmlns:a16="http://schemas.microsoft.com/office/drawing/2014/main" val="10000"/>
                  </a:ext>
                </a:extLst>
              </a:tr>
              <a:tr h="227099">
                <a:tc>
                  <a:txBody>
                    <a:bodyPr/>
                    <a:lstStyle/>
                    <a:p>
                      <a:pPr algn="r" fontAlgn="b"/>
                      <a:r>
                        <a:rPr lang="de-DE" sz="1300" b="1" i="0" u="none" strike="noStrike" dirty="0">
                          <a:solidFill>
                            <a:srgbClr val="000000"/>
                          </a:solidFill>
                          <a:effectLst/>
                          <a:latin typeface="Calibri"/>
                        </a:rPr>
                        <a:t>26./27.2.</a:t>
                      </a:r>
                    </a:p>
                  </a:txBody>
                  <a:tcPr marL="9084" marR="9084" marT="9084" marB="0" anchor="b">
                    <a:lnL>
                      <a:noFill/>
                    </a:lnL>
                    <a:lnR>
                      <a:noFill/>
                    </a:lnR>
                    <a:lnT>
                      <a:noFill/>
                    </a:lnT>
                    <a:lnB>
                      <a:noFill/>
                    </a:lnB>
                    <a:solidFill>
                      <a:srgbClr val="00B0F0"/>
                    </a:solidFill>
                  </a:tcPr>
                </a:tc>
                <a:tc>
                  <a:txBody>
                    <a:bodyPr/>
                    <a:lstStyle/>
                    <a:p>
                      <a:pPr algn="r" fontAlgn="b"/>
                      <a:r>
                        <a:rPr lang="de-DE" sz="1300" b="1" i="0" u="none" strike="noStrike" dirty="0">
                          <a:solidFill>
                            <a:srgbClr val="000000"/>
                          </a:solidFill>
                          <a:effectLst/>
                          <a:latin typeface="Calibri"/>
                        </a:rPr>
                        <a:t> </a:t>
                      </a:r>
                    </a:p>
                  </a:txBody>
                  <a:tcPr marL="9084" marR="9084" marT="9084" marB="0" anchor="b">
                    <a:lnL>
                      <a:noFill/>
                    </a:lnL>
                    <a:lnR>
                      <a:noFill/>
                    </a:lnR>
                    <a:lnT>
                      <a:noFill/>
                    </a:lnT>
                    <a:lnB>
                      <a:noFill/>
                    </a:lnB>
                    <a:solidFill>
                      <a:srgbClr val="00B0F0"/>
                    </a:solidFill>
                  </a:tcPr>
                </a:tc>
                <a:tc>
                  <a:txBody>
                    <a:bodyPr/>
                    <a:lstStyle/>
                    <a:p>
                      <a:pPr algn="l" fontAlgn="b"/>
                      <a:r>
                        <a:rPr lang="de-DE" sz="1300" b="1" i="0" u="none" strike="noStrike" dirty="0">
                          <a:solidFill>
                            <a:srgbClr val="000000"/>
                          </a:solidFill>
                          <a:effectLst/>
                          <a:latin typeface="Calibri"/>
                        </a:rPr>
                        <a:t>WRICH</a:t>
                      </a:r>
                    </a:p>
                  </a:txBody>
                  <a:tcPr marL="9084" marR="9084" marT="9084" marB="0" anchor="b">
                    <a:lnL>
                      <a:noFill/>
                    </a:lnL>
                    <a:lnR>
                      <a:noFill/>
                    </a:lnR>
                    <a:lnT>
                      <a:noFill/>
                    </a:lnT>
                    <a:lnB>
                      <a:noFill/>
                    </a:lnB>
                    <a:solidFill>
                      <a:srgbClr val="00B0F0"/>
                    </a:solidFill>
                  </a:tcPr>
                </a:tc>
                <a:tc>
                  <a:txBody>
                    <a:bodyPr/>
                    <a:lstStyle/>
                    <a:p>
                      <a:pPr algn="l" fontAlgn="b"/>
                      <a:r>
                        <a:rPr lang="de-DE" sz="1300" b="1" i="0" u="none" strike="noStrike">
                          <a:solidFill>
                            <a:srgbClr val="000000"/>
                          </a:solidFill>
                          <a:effectLst/>
                          <a:latin typeface="Calibri"/>
                        </a:rPr>
                        <a:t>Hamburg</a:t>
                      </a:r>
                    </a:p>
                  </a:txBody>
                  <a:tcPr marL="9084" marR="9084" marT="9084" marB="0" anchor="b">
                    <a:lnL>
                      <a:noFill/>
                    </a:lnL>
                    <a:lnR>
                      <a:noFill/>
                    </a:lnR>
                    <a:lnT>
                      <a:noFill/>
                    </a:lnT>
                    <a:lnB>
                      <a:noFill/>
                    </a:lnB>
                    <a:solidFill>
                      <a:srgbClr val="00B0F0"/>
                    </a:solidFill>
                  </a:tcPr>
                </a:tc>
                <a:extLst>
                  <a:ext uri="{0D108BD9-81ED-4DB2-BD59-A6C34878D82A}">
                    <a16:rowId xmlns:a16="http://schemas.microsoft.com/office/drawing/2014/main" val="10001"/>
                  </a:ext>
                </a:extLst>
              </a:tr>
              <a:tr h="227099">
                <a:tc>
                  <a:txBody>
                    <a:bodyPr/>
                    <a:lstStyle/>
                    <a:p>
                      <a:pPr algn="r" fontAlgn="b"/>
                      <a:r>
                        <a:rPr lang="de-DE" sz="1300" b="1" i="0" u="none" strike="noStrike" dirty="0">
                          <a:solidFill>
                            <a:schemeClr val="bg1"/>
                          </a:solidFill>
                          <a:effectLst/>
                          <a:latin typeface="Calibri"/>
                        </a:rPr>
                        <a:t>23./24.4.</a:t>
                      </a:r>
                    </a:p>
                  </a:txBody>
                  <a:tcPr marL="9084" marR="9084" marT="9084" marB="0" anchor="b">
                    <a:lnL>
                      <a:noFill/>
                    </a:lnL>
                    <a:lnR>
                      <a:noFill/>
                    </a:lnR>
                    <a:lnT>
                      <a:noFill/>
                    </a:lnT>
                    <a:lnB>
                      <a:noFill/>
                    </a:lnB>
                    <a:solidFill>
                      <a:srgbClr val="FF0000"/>
                    </a:solidFill>
                  </a:tcPr>
                </a:tc>
                <a:tc>
                  <a:txBody>
                    <a:bodyPr/>
                    <a:lstStyle/>
                    <a:p>
                      <a:pPr algn="r" fontAlgn="b"/>
                      <a:r>
                        <a:rPr lang="de-DE" sz="1300" b="1" i="0" u="none" strike="noStrike">
                          <a:solidFill>
                            <a:schemeClr val="bg1"/>
                          </a:solidFill>
                          <a:effectLst/>
                          <a:latin typeface="Calibri"/>
                        </a:rPr>
                        <a:t> </a:t>
                      </a:r>
                    </a:p>
                  </a:txBody>
                  <a:tcPr marL="9084" marR="9084" marT="9084" marB="0" anchor="b">
                    <a:lnL>
                      <a:noFill/>
                    </a:lnL>
                    <a:lnR>
                      <a:noFill/>
                    </a:lnR>
                    <a:lnT>
                      <a:noFill/>
                    </a:lnT>
                    <a:lnB>
                      <a:noFill/>
                    </a:lnB>
                    <a:solidFill>
                      <a:srgbClr val="FF0000"/>
                    </a:solidFill>
                  </a:tcPr>
                </a:tc>
                <a:tc>
                  <a:txBody>
                    <a:bodyPr/>
                    <a:lstStyle/>
                    <a:p>
                      <a:pPr algn="l" fontAlgn="b"/>
                      <a:r>
                        <a:rPr lang="de-DE" sz="1300" b="1" i="0" u="none" strike="noStrike" dirty="0">
                          <a:solidFill>
                            <a:schemeClr val="bg1"/>
                          </a:solidFill>
                          <a:effectLst/>
                          <a:latin typeface="Calibri"/>
                        </a:rPr>
                        <a:t>Deutsches Meisterschaftsrudern Kleinboot</a:t>
                      </a:r>
                    </a:p>
                  </a:txBody>
                  <a:tcPr marL="9084" marR="9084" marT="9084" marB="0" anchor="b">
                    <a:lnL>
                      <a:noFill/>
                    </a:lnL>
                    <a:lnR>
                      <a:noFill/>
                    </a:lnR>
                    <a:lnT>
                      <a:noFill/>
                    </a:lnT>
                    <a:lnB>
                      <a:noFill/>
                    </a:lnB>
                    <a:solidFill>
                      <a:srgbClr val="FF0000"/>
                    </a:solidFill>
                  </a:tcPr>
                </a:tc>
                <a:tc>
                  <a:txBody>
                    <a:bodyPr/>
                    <a:lstStyle/>
                    <a:p>
                      <a:pPr algn="l" fontAlgn="b"/>
                      <a:r>
                        <a:rPr lang="de-DE" sz="1300" b="1" i="0" u="none" strike="noStrike" dirty="0">
                          <a:solidFill>
                            <a:schemeClr val="bg1"/>
                          </a:solidFill>
                          <a:effectLst/>
                          <a:latin typeface="Calibri"/>
                        </a:rPr>
                        <a:t>TBA</a:t>
                      </a:r>
                    </a:p>
                  </a:txBody>
                  <a:tcPr marL="9084" marR="9084" marT="9084" marB="0" anchor="b">
                    <a:lnL>
                      <a:noFill/>
                    </a:lnL>
                    <a:lnR>
                      <a:noFill/>
                    </a:lnR>
                    <a:lnT>
                      <a:noFill/>
                    </a:lnT>
                    <a:lnB>
                      <a:noFill/>
                    </a:lnB>
                    <a:solidFill>
                      <a:srgbClr val="FF0000"/>
                    </a:solidFill>
                  </a:tcPr>
                </a:tc>
                <a:extLst>
                  <a:ext uri="{0D108BD9-81ED-4DB2-BD59-A6C34878D82A}">
                    <a16:rowId xmlns:a16="http://schemas.microsoft.com/office/drawing/2014/main" val="10002"/>
                  </a:ext>
                </a:extLst>
              </a:tr>
              <a:tr h="227099">
                <a:tc>
                  <a:txBody>
                    <a:bodyPr/>
                    <a:lstStyle/>
                    <a:p>
                      <a:pPr algn="r" fontAlgn="b"/>
                      <a:r>
                        <a:rPr lang="de-DE" sz="1300" b="1" i="0" u="none" strike="noStrike">
                          <a:solidFill>
                            <a:srgbClr val="000000"/>
                          </a:solidFill>
                          <a:effectLst/>
                          <a:latin typeface="Calibri"/>
                        </a:rPr>
                        <a:t>21./22.5.</a:t>
                      </a:r>
                    </a:p>
                  </a:txBody>
                  <a:tcPr marL="9084" marR="9084" marT="9084" marB="0" anchor="b">
                    <a:lnL>
                      <a:noFill/>
                    </a:lnL>
                    <a:lnR>
                      <a:noFill/>
                    </a:lnR>
                    <a:lnT>
                      <a:noFill/>
                    </a:lnT>
                    <a:lnB>
                      <a:noFill/>
                    </a:lnB>
                    <a:solidFill>
                      <a:srgbClr val="FFFFFF"/>
                    </a:solidFill>
                  </a:tcPr>
                </a:tc>
                <a:tc>
                  <a:txBody>
                    <a:bodyPr/>
                    <a:lstStyle/>
                    <a:p>
                      <a:pPr algn="r" fontAlgn="b"/>
                      <a:r>
                        <a:rPr lang="de-DE" sz="1300" b="1" i="0" u="none" strike="noStrike">
                          <a:solidFill>
                            <a:srgbClr val="000000"/>
                          </a:solidFill>
                          <a:effectLst/>
                          <a:latin typeface="Calibri"/>
                        </a:rPr>
                        <a:t> </a:t>
                      </a:r>
                    </a:p>
                  </a:txBody>
                  <a:tcPr marL="9084" marR="9084" marT="9084" marB="0" anchor="b">
                    <a:lnL>
                      <a:noFill/>
                    </a:lnL>
                    <a:lnR>
                      <a:noFill/>
                    </a:lnR>
                    <a:lnT>
                      <a:noFill/>
                    </a:lnT>
                    <a:lnB>
                      <a:noFill/>
                    </a:lnB>
                    <a:solidFill>
                      <a:srgbClr val="FFFFFF"/>
                    </a:solidFill>
                  </a:tcPr>
                </a:tc>
                <a:tc>
                  <a:txBody>
                    <a:bodyPr/>
                    <a:lstStyle/>
                    <a:p>
                      <a:pPr algn="l" fontAlgn="b"/>
                      <a:r>
                        <a:rPr lang="de-DE" sz="1300" b="1" i="0" u="none" strike="noStrike" dirty="0">
                          <a:solidFill>
                            <a:srgbClr val="000000"/>
                          </a:solidFill>
                          <a:effectLst/>
                          <a:latin typeface="Calibri"/>
                        </a:rPr>
                        <a:t>ERJCH</a:t>
                      </a:r>
                    </a:p>
                  </a:txBody>
                  <a:tcPr marL="9084" marR="9084" marT="9084" marB="0" anchor="b">
                    <a:lnL>
                      <a:noFill/>
                    </a:lnL>
                    <a:lnR>
                      <a:noFill/>
                    </a:lnR>
                    <a:lnT>
                      <a:noFill/>
                    </a:lnT>
                    <a:lnB>
                      <a:noFill/>
                    </a:lnB>
                    <a:solidFill>
                      <a:srgbClr val="FFFFFF"/>
                    </a:solidFill>
                  </a:tcPr>
                </a:tc>
                <a:tc>
                  <a:txBody>
                    <a:bodyPr/>
                    <a:lstStyle/>
                    <a:p>
                      <a:pPr algn="l" fontAlgn="b"/>
                      <a:r>
                        <a:rPr lang="de-DE" sz="1300" b="1" i="0" u="none" strike="noStrike">
                          <a:solidFill>
                            <a:srgbClr val="000000"/>
                          </a:solidFill>
                          <a:effectLst/>
                          <a:latin typeface="Calibri"/>
                        </a:rPr>
                        <a:t>Sabaudia</a:t>
                      </a:r>
                    </a:p>
                  </a:txBody>
                  <a:tcPr marL="9084" marR="9084" marT="9084" marB="0" anchor="b">
                    <a:lnL>
                      <a:noFill/>
                    </a:lnL>
                    <a:lnR>
                      <a:noFill/>
                    </a:lnR>
                    <a:lnT>
                      <a:noFill/>
                    </a:lnT>
                    <a:lnB>
                      <a:noFill/>
                    </a:lnB>
                    <a:solidFill>
                      <a:srgbClr val="FFFFFF"/>
                    </a:solidFill>
                  </a:tcPr>
                </a:tc>
                <a:extLst>
                  <a:ext uri="{0D108BD9-81ED-4DB2-BD59-A6C34878D82A}">
                    <a16:rowId xmlns:a16="http://schemas.microsoft.com/office/drawing/2014/main" val="10003"/>
                  </a:ext>
                </a:extLst>
              </a:tr>
              <a:tr h="227099">
                <a:tc>
                  <a:txBody>
                    <a:bodyPr/>
                    <a:lstStyle/>
                    <a:p>
                      <a:pPr algn="r" fontAlgn="b"/>
                      <a:r>
                        <a:rPr lang="de-DE" sz="1300" b="1" i="0" u="none" strike="noStrike" dirty="0">
                          <a:solidFill>
                            <a:srgbClr val="000000"/>
                          </a:solidFill>
                          <a:effectLst/>
                          <a:latin typeface="Calibri"/>
                        </a:rPr>
                        <a:t>28./29.5.</a:t>
                      </a:r>
                    </a:p>
                  </a:txBody>
                  <a:tcPr marL="9084" marR="9084" marT="9084" marB="0" anchor="b">
                    <a:lnL>
                      <a:noFill/>
                    </a:lnL>
                    <a:lnR>
                      <a:noFill/>
                    </a:lnR>
                    <a:lnT>
                      <a:noFill/>
                    </a:lnT>
                    <a:lnB>
                      <a:noFill/>
                    </a:lnB>
                    <a:solidFill>
                      <a:srgbClr val="FFFFFF"/>
                    </a:solidFill>
                  </a:tcPr>
                </a:tc>
                <a:tc>
                  <a:txBody>
                    <a:bodyPr/>
                    <a:lstStyle/>
                    <a:p>
                      <a:pPr algn="r" fontAlgn="b"/>
                      <a:r>
                        <a:rPr lang="de-DE" sz="1300" b="1" i="0" u="none" strike="noStrike">
                          <a:solidFill>
                            <a:srgbClr val="000000"/>
                          </a:solidFill>
                          <a:effectLst/>
                          <a:latin typeface="Calibri"/>
                        </a:rPr>
                        <a:t> </a:t>
                      </a:r>
                    </a:p>
                  </a:txBody>
                  <a:tcPr marL="9084" marR="9084" marT="9084" marB="0" anchor="b">
                    <a:lnL>
                      <a:noFill/>
                    </a:lnL>
                    <a:lnR>
                      <a:noFill/>
                    </a:lnR>
                    <a:lnT>
                      <a:noFill/>
                    </a:lnT>
                    <a:lnB>
                      <a:noFill/>
                    </a:lnB>
                    <a:solidFill>
                      <a:srgbClr val="FFFFFF"/>
                    </a:solidFill>
                  </a:tcPr>
                </a:tc>
                <a:tc>
                  <a:txBody>
                    <a:bodyPr/>
                    <a:lstStyle/>
                    <a:p>
                      <a:pPr algn="l" fontAlgn="b"/>
                      <a:r>
                        <a:rPr lang="de-DE" sz="1300" b="1" i="0" u="none" strike="noStrike" dirty="0">
                          <a:solidFill>
                            <a:srgbClr val="000000"/>
                          </a:solidFill>
                          <a:effectLst/>
                          <a:latin typeface="Calibri"/>
                        </a:rPr>
                        <a:t>WRCUP I</a:t>
                      </a:r>
                    </a:p>
                  </a:txBody>
                  <a:tcPr marL="9084" marR="9084" marT="9084" marB="0" anchor="b">
                    <a:lnL>
                      <a:noFill/>
                    </a:lnL>
                    <a:lnR>
                      <a:noFill/>
                    </a:lnR>
                    <a:lnT>
                      <a:noFill/>
                    </a:lnT>
                    <a:lnB>
                      <a:noFill/>
                    </a:lnB>
                    <a:solidFill>
                      <a:srgbClr val="FFFFFF"/>
                    </a:solidFill>
                  </a:tcPr>
                </a:tc>
                <a:tc>
                  <a:txBody>
                    <a:bodyPr/>
                    <a:lstStyle/>
                    <a:p>
                      <a:pPr algn="l" fontAlgn="b"/>
                      <a:r>
                        <a:rPr lang="de-DE" sz="1300" b="1" i="0" u="none" strike="noStrike">
                          <a:solidFill>
                            <a:srgbClr val="000000"/>
                          </a:solidFill>
                          <a:effectLst/>
                          <a:latin typeface="Calibri"/>
                        </a:rPr>
                        <a:t>Belgrad</a:t>
                      </a:r>
                    </a:p>
                  </a:txBody>
                  <a:tcPr marL="9084" marR="9084" marT="9084" marB="0" anchor="b">
                    <a:lnL>
                      <a:noFill/>
                    </a:lnL>
                    <a:lnR>
                      <a:noFill/>
                    </a:lnR>
                    <a:lnT>
                      <a:noFill/>
                    </a:lnT>
                    <a:lnB>
                      <a:noFill/>
                    </a:lnB>
                    <a:solidFill>
                      <a:srgbClr val="FFFFFF"/>
                    </a:solidFill>
                  </a:tcPr>
                </a:tc>
                <a:extLst>
                  <a:ext uri="{0D108BD9-81ED-4DB2-BD59-A6C34878D82A}">
                    <a16:rowId xmlns:a16="http://schemas.microsoft.com/office/drawing/2014/main" val="10004"/>
                  </a:ext>
                </a:extLst>
              </a:tr>
              <a:tr h="227099">
                <a:tc>
                  <a:txBody>
                    <a:bodyPr/>
                    <a:lstStyle/>
                    <a:p>
                      <a:pPr algn="r" fontAlgn="b"/>
                      <a:r>
                        <a:rPr lang="de-DE" sz="1300" b="1" i="0" u="none" strike="noStrike" dirty="0">
                          <a:solidFill>
                            <a:srgbClr val="000000"/>
                          </a:solidFill>
                          <a:effectLst/>
                          <a:latin typeface="Calibri"/>
                        </a:rPr>
                        <a:t>18./19.6.</a:t>
                      </a:r>
                    </a:p>
                  </a:txBody>
                  <a:tcPr marL="9084" marR="9084" marT="9084" marB="0" anchor="b">
                    <a:lnL>
                      <a:noFill/>
                    </a:lnL>
                    <a:lnR>
                      <a:noFill/>
                    </a:lnR>
                    <a:lnT>
                      <a:noFill/>
                    </a:lnT>
                    <a:lnB>
                      <a:noFill/>
                    </a:lnB>
                    <a:solidFill>
                      <a:srgbClr val="FFFFFF"/>
                    </a:solidFill>
                  </a:tcPr>
                </a:tc>
                <a:tc>
                  <a:txBody>
                    <a:bodyPr/>
                    <a:lstStyle/>
                    <a:p>
                      <a:pPr algn="r" fontAlgn="b"/>
                      <a:r>
                        <a:rPr lang="de-DE" sz="1300" b="1" i="0" u="none" strike="noStrike" dirty="0">
                          <a:solidFill>
                            <a:srgbClr val="000000"/>
                          </a:solidFill>
                          <a:effectLst/>
                          <a:latin typeface="Calibri"/>
                        </a:rPr>
                        <a:t> </a:t>
                      </a:r>
                    </a:p>
                  </a:txBody>
                  <a:tcPr marL="9084" marR="9084" marT="9084" marB="0" anchor="b">
                    <a:lnL>
                      <a:noFill/>
                    </a:lnL>
                    <a:lnR>
                      <a:noFill/>
                    </a:lnR>
                    <a:lnT>
                      <a:noFill/>
                    </a:lnT>
                    <a:lnB>
                      <a:noFill/>
                    </a:lnB>
                    <a:solidFill>
                      <a:srgbClr val="FFFFFF"/>
                    </a:solidFill>
                  </a:tcPr>
                </a:tc>
                <a:tc>
                  <a:txBody>
                    <a:bodyPr/>
                    <a:lstStyle/>
                    <a:p>
                      <a:pPr algn="l" fontAlgn="b"/>
                      <a:r>
                        <a:rPr lang="de-DE" sz="1300" b="1" i="0" u="none" strike="noStrike" dirty="0">
                          <a:solidFill>
                            <a:srgbClr val="000000"/>
                          </a:solidFill>
                          <a:effectLst/>
                          <a:latin typeface="Calibri"/>
                        </a:rPr>
                        <a:t>WRCUP II</a:t>
                      </a:r>
                    </a:p>
                  </a:txBody>
                  <a:tcPr marL="9084" marR="9084" marT="9084" marB="0" anchor="b">
                    <a:lnL>
                      <a:noFill/>
                    </a:lnL>
                    <a:lnR>
                      <a:noFill/>
                    </a:lnR>
                    <a:lnT>
                      <a:noFill/>
                    </a:lnT>
                    <a:lnB>
                      <a:noFill/>
                    </a:lnB>
                    <a:solidFill>
                      <a:srgbClr val="FFFFFF"/>
                    </a:solidFill>
                  </a:tcPr>
                </a:tc>
                <a:tc>
                  <a:txBody>
                    <a:bodyPr/>
                    <a:lstStyle/>
                    <a:p>
                      <a:pPr algn="l" fontAlgn="b"/>
                      <a:r>
                        <a:rPr lang="de-DE" sz="1300" b="1" i="0" u="none" strike="noStrike" dirty="0">
                          <a:solidFill>
                            <a:srgbClr val="000000"/>
                          </a:solidFill>
                          <a:effectLst/>
                          <a:latin typeface="Calibri"/>
                        </a:rPr>
                        <a:t>Posen</a:t>
                      </a:r>
                    </a:p>
                  </a:txBody>
                  <a:tcPr marL="9084" marR="9084" marT="9084" marB="0" anchor="b">
                    <a:lnL>
                      <a:noFill/>
                    </a:lnL>
                    <a:lnR>
                      <a:noFill/>
                    </a:lnR>
                    <a:lnT>
                      <a:noFill/>
                    </a:lnT>
                    <a:lnB>
                      <a:noFill/>
                    </a:lnB>
                    <a:solidFill>
                      <a:srgbClr val="FFFFFF"/>
                    </a:solidFill>
                  </a:tcPr>
                </a:tc>
                <a:extLst>
                  <a:ext uri="{0D108BD9-81ED-4DB2-BD59-A6C34878D82A}">
                    <a16:rowId xmlns:a16="http://schemas.microsoft.com/office/drawing/2014/main" val="10005"/>
                  </a:ext>
                </a:extLst>
              </a:tr>
              <a:tr h="227099">
                <a:tc>
                  <a:txBody>
                    <a:bodyPr/>
                    <a:lstStyle/>
                    <a:p>
                      <a:pPr algn="r" fontAlgn="b"/>
                      <a:r>
                        <a:rPr lang="de-DE" sz="1300" b="1" i="0" u="none" strike="noStrike">
                          <a:solidFill>
                            <a:schemeClr val="bg1"/>
                          </a:solidFill>
                          <a:effectLst/>
                          <a:latin typeface="Calibri"/>
                        </a:rPr>
                        <a:t>23.-26.6.</a:t>
                      </a:r>
                    </a:p>
                  </a:txBody>
                  <a:tcPr marL="9084" marR="9084" marT="9084" marB="0" anchor="b">
                    <a:lnL>
                      <a:noFill/>
                    </a:lnL>
                    <a:lnR>
                      <a:noFill/>
                    </a:lnR>
                    <a:lnT>
                      <a:noFill/>
                    </a:lnT>
                    <a:lnB>
                      <a:noFill/>
                    </a:lnB>
                    <a:solidFill>
                      <a:srgbClr val="FF0000"/>
                    </a:solidFill>
                  </a:tcPr>
                </a:tc>
                <a:tc>
                  <a:txBody>
                    <a:bodyPr/>
                    <a:lstStyle/>
                    <a:p>
                      <a:pPr algn="r" fontAlgn="b"/>
                      <a:r>
                        <a:rPr lang="de-DE" sz="1300" b="1" i="0" u="none" strike="noStrike">
                          <a:solidFill>
                            <a:schemeClr val="bg1"/>
                          </a:solidFill>
                          <a:effectLst/>
                          <a:latin typeface="Calibri"/>
                        </a:rPr>
                        <a:t> </a:t>
                      </a:r>
                    </a:p>
                  </a:txBody>
                  <a:tcPr marL="9084" marR="9084" marT="9084" marB="0" anchor="b">
                    <a:lnL>
                      <a:noFill/>
                    </a:lnL>
                    <a:lnR>
                      <a:noFill/>
                    </a:lnR>
                    <a:lnT>
                      <a:noFill/>
                    </a:lnT>
                    <a:lnB>
                      <a:noFill/>
                    </a:lnB>
                    <a:solidFill>
                      <a:srgbClr val="FF0000"/>
                    </a:solidFill>
                  </a:tcPr>
                </a:tc>
                <a:tc>
                  <a:txBody>
                    <a:bodyPr/>
                    <a:lstStyle/>
                    <a:p>
                      <a:pPr algn="l" fontAlgn="b"/>
                      <a:r>
                        <a:rPr lang="de-DE" sz="1300" b="1" i="0" u="none" strike="noStrike" dirty="0">
                          <a:solidFill>
                            <a:schemeClr val="bg1"/>
                          </a:solidFill>
                          <a:effectLst/>
                          <a:latin typeface="Calibri"/>
                        </a:rPr>
                        <a:t>Deutsche Juniorenmeisterschaften, Deutsche Jahrgangsmeisterschaften U17 und U23</a:t>
                      </a:r>
                    </a:p>
                  </a:txBody>
                  <a:tcPr marL="9084" marR="9084" marT="9084" marB="0" anchor="b">
                    <a:lnL>
                      <a:noFill/>
                    </a:lnL>
                    <a:lnR>
                      <a:noFill/>
                    </a:lnR>
                    <a:lnT>
                      <a:noFill/>
                    </a:lnT>
                    <a:lnB>
                      <a:noFill/>
                    </a:lnB>
                    <a:solidFill>
                      <a:srgbClr val="FF0000"/>
                    </a:solidFill>
                  </a:tcPr>
                </a:tc>
                <a:tc>
                  <a:txBody>
                    <a:bodyPr/>
                    <a:lstStyle/>
                    <a:p>
                      <a:pPr algn="l" fontAlgn="b"/>
                      <a:r>
                        <a:rPr lang="de-DE" sz="1300" b="1" i="0" u="none" strike="noStrike" dirty="0">
                          <a:solidFill>
                            <a:schemeClr val="bg1"/>
                          </a:solidFill>
                          <a:effectLst/>
                          <a:latin typeface="Calibri"/>
                        </a:rPr>
                        <a:t>TBA</a:t>
                      </a:r>
                    </a:p>
                  </a:txBody>
                  <a:tcPr marL="9084" marR="9084" marT="9084" marB="0" anchor="b">
                    <a:lnL>
                      <a:noFill/>
                    </a:lnL>
                    <a:lnR>
                      <a:noFill/>
                    </a:lnR>
                    <a:lnT>
                      <a:noFill/>
                    </a:lnT>
                    <a:lnB>
                      <a:noFill/>
                    </a:lnB>
                    <a:solidFill>
                      <a:srgbClr val="FF0000"/>
                    </a:solidFill>
                  </a:tcPr>
                </a:tc>
                <a:extLst>
                  <a:ext uri="{0D108BD9-81ED-4DB2-BD59-A6C34878D82A}">
                    <a16:rowId xmlns:a16="http://schemas.microsoft.com/office/drawing/2014/main" val="10006"/>
                  </a:ext>
                </a:extLst>
              </a:tr>
              <a:tr h="227099">
                <a:tc>
                  <a:txBody>
                    <a:bodyPr/>
                    <a:lstStyle/>
                    <a:p>
                      <a:pPr algn="r" fontAlgn="b"/>
                      <a:r>
                        <a:rPr lang="de-DE" sz="1300" b="1" i="0" u="none" strike="noStrike">
                          <a:solidFill>
                            <a:schemeClr val="bg1"/>
                          </a:solidFill>
                          <a:effectLst/>
                          <a:latin typeface="Calibri"/>
                        </a:rPr>
                        <a:t>8.-10.7.</a:t>
                      </a:r>
                    </a:p>
                  </a:txBody>
                  <a:tcPr marL="9084" marR="9084" marT="9084" marB="0" anchor="b">
                    <a:lnL>
                      <a:noFill/>
                    </a:lnL>
                    <a:lnR>
                      <a:noFill/>
                    </a:lnR>
                    <a:lnT>
                      <a:noFill/>
                    </a:lnT>
                    <a:lnB>
                      <a:noFill/>
                    </a:lnB>
                    <a:solidFill>
                      <a:srgbClr val="FF0000"/>
                    </a:solidFill>
                  </a:tcPr>
                </a:tc>
                <a:tc>
                  <a:txBody>
                    <a:bodyPr/>
                    <a:lstStyle/>
                    <a:p>
                      <a:pPr algn="r" fontAlgn="b"/>
                      <a:r>
                        <a:rPr lang="de-DE" sz="1300" b="1" i="0" u="none" strike="noStrike">
                          <a:solidFill>
                            <a:schemeClr val="bg1"/>
                          </a:solidFill>
                          <a:effectLst/>
                          <a:latin typeface="Calibri"/>
                        </a:rPr>
                        <a:t> </a:t>
                      </a:r>
                    </a:p>
                  </a:txBody>
                  <a:tcPr marL="9084" marR="9084" marT="9084" marB="0" anchor="b">
                    <a:lnL>
                      <a:noFill/>
                    </a:lnL>
                    <a:lnR>
                      <a:noFill/>
                    </a:lnR>
                    <a:lnT>
                      <a:noFill/>
                    </a:lnT>
                    <a:lnB>
                      <a:noFill/>
                    </a:lnB>
                    <a:solidFill>
                      <a:srgbClr val="FF0000"/>
                    </a:solidFill>
                  </a:tcPr>
                </a:tc>
                <a:tc>
                  <a:txBody>
                    <a:bodyPr/>
                    <a:lstStyle/>
                    <a:p>
                      <a:pPr algn="l" fontAlgn="b"/>
                      <a:r>
                        <a:rPr lang="de-DE" sz="1300" b="1" i="0" u="none" strike="noStrike" dirty="0">
                          <a:solidFill>
                            <a:schemeClr val="bg1"/>
                          </a:solidFill>
                          <a:effectLst/>
                          <a:latin typeface="Calibri"/>
                        </a:rPr>
                        <a:t>Deutsches Meisterschaftsrudern (</a:t>
                      </a:r>
                      <a:r>
                        <a:rPr lang="de-DE" sz="1300" b="1" i="0" u="none" strike="noStrike" dirty="0" err="1">
                          <a:solidFill>
                            <a:schemeClr val="bg1"/>
                          </a:solidFill>
                          <a:effectLst/>
                          <a:latin typeface="Calibri"/>
                        </a:rPr>
                        <a:t>Großboot</a:t>
                      </a:r>
                      <a:r>
                        <a:rPr lang="de-DE" sz="1300" b="1" i="0" u="none" strike="noStrike" dirty="0">
                          <a:solidFill>
                            <a:schemeClr val="bg1"/>
                          </a:solidFill>
                          <a:effectLst/>
                          <a:latin typeface="Calibri"/>
                        </a:rPr>
                        <a:t>, Para, Masters, Studenten)</a:t>
                      </a:r>
                    </a:p>
                  </a:txBody>
                  <a:tcPr marL="9084" marR="9084" marT="9084" marB="0" anchor="b">
                    <a:lnL>
                      <a:noFill/>
                    </a:lnL>
                    <a:lnR>
                      <a:noFill/>
                    </a:lnR>
                    <a:lnT>
                      <a:noFill/>
                    </a:lnT>
                    <a:lnB>
                      <a:noFill/>
                    </a:lnB>
                    <a:solidFill>
                      <a:srgbClr val="FF0000"/>
                    </a:solidFill>
                  </a:tcPr>
                </a:tc>
                <a:tc>
                  <a:txBody>
                    <a:bodyPr/>
                    <a:lstStyle/>
                    <a:p>
                      <a:pPr algn="l" fontAlgn="b"/>
                      <a:r>
                        <a:rPr lang="de-DE" sz="1300" b="1" i="0" u="none" strike="noStrike" dirty="0">
                          <a:solidFill>
                            <a:schemeClr val="bg1"/>
                          </a:solidFill>
                          <a:effectLst/>
                          <a:latin typeface="Calibri"/>
                        </a:rPr>
                        <a:t>TBA</a:t>
                      </a:r>
                    </a:p>
                  </a:txBody>
                  <a:tcPr marL="9084" marR="9084" marT="9084" marB="0" anchor="b">
                    <a:lnL>
                      <a:noFill/>
                    </a:lnL>
                    <a:lnR>
                      <a:noFill/>
                    </a:lnR>
                    <a:lnT>
                      <a:noFill/>
                    </a:lnT>
                    <a:lnB>
                      <a:noFill/>
                    </a:lnB>
                    <a:solidFill>
                      <a:srgbClr val="FF0000"/>
                    </a:solidFill>
                  </a:tcPr>
                </a:tc>
                <a:extLst>
                  <a:ext uri="{0D108BD9-81ED-4DB2-BD59-A6C34878D82A}">
                    <a16:rowId xmlns:a16="http://schemas.microsoft.com/office/drawing/2014/main" val="10007"/>
                  </a:ext>
                </a:extLst>
              </a:tr>
              <a:tr h="227099">
                <a:tc>
                  <a:txBody>
                    <a:bodyPr/>
                    <a:lstStyle/>
                    <a:p>
                      <a:pPr algn="r" fontAlgn="b"/>
                      <a:r>
                        <a:rPr lang="de-DE" sz="1300" b="1" i="0" u="none" strike="noStrike">
                          <a:solidFill>
                            <a:srgbClr val="000000"/>
                          </a:solidFill>
                          <a:effectLst/>
                          <a:latin typeface="Calibri"/>
                        </a:rPr>
                        <a:t>9./10.7.</a:t>
                      </a:r>
                    </a:p>
                  </a:txBody>
                  <a:tcPr marL="9084" marR="9084" marT="9084" marB="0" anchor="b">
                    <a:lnL>
                      <a:noFill/>
                    </a:lnL>
                    <a:lnR>
                      <a:noFill/>
                    </a:lnR>
                    <a:lnT>
                      <a:noFill/>
                    </a:lnT>
                    <a:lnB>
                      <a:noFill/>
                    </a:lnB>
                    <a:solidFill>
                      <a:srgbClr val="FFFFFF"/>
                    </a:solidFill>
                  </a:tcPr>
                </a:tc>
                <a:tc>
                  <a:txBody>
                    <a:bodyPr/>
                    <a:lstStyle/>
                    <a:p>
                      <a:pPr algn="r" fontAlgn="b"/>
                      <a:r>
                        <a:rPr lang="de-DE" sz="1300" b="1" i="0" u="none" strike="noStrike">
                          <a:solidFill>
                            <a:srgbClr val="000000"/>
                          </a:solidFill>
                          <a:effectLst/>
                          <a:latin typeface="Calibri"/>
                        </a:rPr>
                        <a:t> </a:t>
                      </a:r>
                    </a:p>
                  </a:txBody>
                  <a:tcPr marL="9084" marR="9084" marT="9084" marB="0" anchor="b">
                    <a:lnL>
                      <a:noFill/>
                    </a:lnL>
                    <a:lnR>
                      <a:noFill/>
                    </a:lnR>
                    <a:lnT>
                      <a:noFill/>
                    </a:lnT>
                    <a:lnB>
                      <a:noFill/>
                    </a:lnB>
                    <a:solidFill>
                      <a:srgbClr val="FFFFFF"/>
                    </a:solidFill>
                  </a:tcPr>
                </a:tc>
                <a:tc>
                  <a:txBody>
                    <a:bodyPr/>
                    <a:lstStyle/>
                    <a:p>
                      <a:pPr algn="l" fontAlgn="b"/>
                      <a:r>
                        <a:rPr lang="de-DE" sz="1300" b="1" i="0" u="none" strike="noStrike" dirty="0">
                          <a:solidFill>
                            <a:srgbClr val="000000"/>
                          </a:solidFill>
                          <a:effectLst/>
                          <a:latin typeface="Calibri"/>
                        </a:rPr>
                        <a:t>WRCUP III</a:t>
                      </a:r>
                    </a:p>
                  </a:txBody>
                  <a:tcPr marL="9084" marR="9084" marT="9084" marB="0" anchor="b">
                    <a:lnL>
                      <a:noFill/>
                    </a:lnL>
                    <a:lnR>
                      <a:noFill/>
                    </a:lnR>
                    <a:lnT>
                      <a:noFill/>
                    </a:lnT>
                    <a:lnB>
                      <a:noFill/>
                    </a:lnB>
                    <a:solidFill>
                      <a:srgbClr val="FFFFFF"/>
                    </a:solidFill>
                  </a:tcPr>
                </a:tc>
                <a:tc>
                  <a:txBody>
                    <a:bodyPr/>
                    <a:lstStyle/>
                    <a:p>
                      <a:pPr algn="l" fontAlgn="b"/>
                      <a:r>
                        <a:rPr lang="de-DE" sz="1300" b="1" i="0" u="none" strike="noStrike">
                          <a:solidFill>
                            <a:srgbClr val="000000"/>
                          </a:solidFill>
                          <a:effectLst/>
                          <a:latin typeface="Calibri"/>
                        </a:rPr>
                        <a:t>Luzern</a:t>
                      </a:r>
                    </a:p>
                  </a:txBody>
                  <a:tcPr marL="9084" marR="9084" marT="9084" marB="0" anchor="b">
                    <a:lnL>
                      <a:noFill/>
                    </a:lnL>
                    <a:lnR>
                      <a:noFill/>
                    </a:lnR>
                    <a:lnT>
                      <a:noFill/>
                    </a:lnT>
                    <a:lnB>
                      <a:noFill/>
                    </a:lnB>
                    <a:solidFill>
                      <a:srgbClr val="FFFFFF"/>
                    </a:solidFill>
                  </a:tcPr>
                </a:tc>
                <a:extLst>
                  <a:ext uri="{0D108BD9-81ED-4DB2-BD59-A6C34878D82A}">
                    <a16:rowId xmlns:a16="http://schemas.microsoft.com/office/drawing/2014/main" val="10008"/>
                  </a:ext>
                </a:extLst>
              </a:tr>
              <a:tr h="227099">
                <a:tc>
                  <a:txBody>
                    <a:bodyPr/>
                    <a:lstStyle/>
                    <a:p>
                      <a:pPr algn="r" fontAlgn="b"/>
                      <a:r>
                        <a:rPr lang="de-DE" sz="1300" b="1" i="0" u="none" strike="noStrike">
                          <a:solidFill>
                            <a:srgbClr val="000000"/>
                          </a:solidFill>
                          <a:effectLst/>
                          <a:latin typeface="Calibri"/>
                        </a:rPr>
                        <a:t>23./24.7.</a:t>
                      </a:r>
                    </a:p>
                  </a:txBody>
                  <a:tcPr marL="9084" marR="9084" marT="9084" marB="0" anchor="b">
                    <a:lnL>
                      <a:noFill/>
                    </a:lnL>
                    <a:lnR>
                      <a:noFill/>
                    </a:lnR>
                    <a:lnT>
                      <a:noFill/>
                    </a:lnT>
                    <a:lnB>
                      <a:noFill/>
                    </a:lnB>
                    <a:solidFill>
                      <a:srgbClr val="FFFFFF"/>
                    </a:solidFill>
                  </a:tcPr>
                </a:tc>
                <a:tc>
                  <a:txBody>
                    <a:bodyPr/>
                    <a:lstStyle/>
                    <a:p>
                      <a:pPr algn="r" fontAlgn="b"/>
                      <a:r>
                        <a:rPr lang="de-DE" sz="1300" b="1" i="0" u="none" strike="noStrike">
                          <a:solidFill>
                            <a:srgbClr val="000000"/>
                          </a:solidFill>
                          <a:effectLst/>
                          <a:latin typeface="Calibri"/>
                        </a:rPr>
                        <a:t> </a:t>
                      </a:r>
                    </a:p>
                  </a:txBody>
                  <a:tcPr marL="9084" marR="9084" marT="9084" marB="0" anchor="b">
                    <a:lnL>
                      <a:noFill/>
                    </a:lnL>
                    <a:lnR>
                      <a:noFill/>
                    </a:lnR>
                    <a:lnT>
                      <a:noFill/>
                    </a:lnT>
                    <a:lnB>
                      <a:noFill/>
                    </a:lnB>
                    <a:solidFill>
                      <a:srgbClr val="FFFFFF"/>
                    </a:solidFill>
                  </a:tcPr>
                </a:tc>
                <a:tc>
                  <a:txBody>
                    <a:bodyPr/>
                    <a:lstStyle/>
                    <a:p>
                      <a:pPr algn="l" fontAlgn="b"/>
                      <a:r>
                        <a:rPr lang="de-DE" sz="1300" b="1" i="0" u="none" strike="noStrike" dirty="0">
                          <a:solidFill>
                            <a:srgbClr val="000000"/>
                          </a:solidFill>
                          <a:effectLst/>
                          <a:latin typeface="Calibri"/>
                        </a:rPr>
                        <a:t>WRJCH/WRU23CH</a:t>
                      </a:r>
                    </a:p>
                  </a:txBody>
                  <a:tcPr marL="9084" marR="9084" marT="9084" marB="0" anchor="b">
                    <a:lnL>
                      <a:noFill/>
                    </a:lnL>
                    <a:lnR>
                      <a:noFill/>
                    </a:lnR>
                    <a:lnT>
                      <a:noFill/>
                    </a:lnT>
                    <a:lnB>
                      <a:noFill/>
                    </a:lnB>
                    <a:solidFill>
                      <a:srgbClr val="FFFFFF"/>
                    </a:solidFill>
                  </a:tcPr>
                </a:tc>
                <a:tc>
                  <a:txBody>
                    <a:bodyPr/>
                    <a:lstStyle/>
                    <a:p>
                      <a:pPr algn="l" fontAlgn="b"/>
                      <a:r>
                        <a:rPr lang="de-DE" sz="1300" b="1" i="0" u="none" strike="noStrike">
                          <a:solidFill>
                            <a:srgbClr val="000000"/>
                          </a:solidFill>
                          <a:effectLst/>
                          <a:latin typeface="Calibri"/>
                        </a:rPr>
                        <a:t>Varese</a:t>
                      </a:r>
                    </a:p>
                  </a:txBody>
                  <a:tcPr marL="9084" marR="9084" marT="9084" marB="0" anchor="b">
                    <a:lnL>
                      <a:noFill/>
                    </a:lnL>
                    <a:lnR>
                      <a:noFill/>
                    </a:lnR>
                    <a:lnT>
                      <a:noFill/>
                    </a:lnT>
                    <a:lnB>
                      <a:noFill/>
                    </a:lnB>
                    <a:solidFill>
                      <a:srgbClr val="FFFFFF"/>
                    </a:solidFill>
                  </a:tcPr>
                </a:tc>
                <a:extLst>
                  <a:ext uri="{0D108BD9-81ED-4DB2-BD59-A6C34878D82A}">
                    <a16:rowId xmlns:a16="http://schemas.microsoft.com/office/drawing/2014/main" val="10009"/>
                  </a:ext>
                </a:extLst>
              </a:tr>
              <a:tr h="227099">
                <a:tc>
                  <a:txBody>
                    <a:bodyPr/>
                    <a:lstStyle/>
                    <a:p>
                      <a:pPr algn="r" fontAlgn="b"/>
                      <a:r>
                        <a:rPr lang="de-DE" sz="1300" b="1" i="0" u="none" strike="noStrike">
                          <a:solidFill>
                            <a:srgbClr val="000000"/>
                          </a:solidFill>
                          <a:effectLst/>
                          <a:latin typeface="Calibri"/>
                        </a:rPr>
                        <a:t>11.-13.8.</a:t>
                      </a:r>
                    </a:p>
                  </a:txBody>
                  <a:tcPr marL="9084" marR="9084" marT="9084" marB="0" anchor="b">
                    <a:lnL>
                      <a:noFill/>
                    </a:lnL>
                    <a:lnR>
                      <a:noFill/>
                    </a:lnR>
                    <a:lnT>
                      <a:noFill/>
                    </a:lnT>
                    <a:lnB>
                      <a:noFill/>
                    </a:lnB>
                    <a:solidFill>
                      <a:srgbClr val="FFFFFF"/>
                    </a:solidFill>
                  </a:tcPr>
                </a:tc>
                <a:tc>
                  <a:txBody>
                    <a:bodyPr/>
                    <a:lstStyle/>
                    <a:p>
                      <a:pPr algn="r" fontAlgn="b"/>
                      <a:r>
                        <a:rPr lang="de-DE" sz="1300" b="1" i="0" u="none" strike="noStrike">
                          <a:solidFill>
                            <a:srgbClr val="000000"/>
                          </a:solidFill>
                          <a:effectLst/>
                          <a:latin typeface="Calibri"/>
                        </a:rPr>
                        <a:t> </a:t>
                      </a:r>
                    </a:p>
                  </a:txBody>
                  <a:tcPr marL="9084" marR="9084" marT="9084" marB="0" anchor="b">
                    <a:lnL>
                      <a:noFill/>
                    </a:lnL>
                    <a:lnR>
                      <a:noFill/>
                    </a:lnR>
                    <a:lnT>
                      <a:noFill/>
                    </a:lnT>
                    <a:lnB>
                      <a:noFill/>
                    </a:lnB>
                    <a:solidFill>
                      <a:srgbClr val="FFFFFF"/>
                    </a:solidFill>
                  </a:tcPr>
                </a:tc>
                <a:tc>
                  <a:txBody>
                    <a:bodyPr/>
                    <a:lstStyle/>
                    <a:p>
                      <a:pPr algn="l" fontAlgn="b"/>
                      <a:r>
                        <a:rPr lang="de-DE" sz="1300" b="1" i="0" u="none" strike="noStrike" dirty="0">
                          <a:solidFill>
                            <a:srgbClr val="000000"/>
                          </a:solidFill>
                          <a:effectLst/>
                          <a:latin typeface="Calibri"/>
                        </a:rPr>
                        <a:t>FISU WUC</a:t>
                      </a:r>
                    </a:p>
                  </a:txBody>
                  <a:tcPr marL="9084" marR="9084" marT="9084" marB="0" anchor="b">
                    <a:lnL>
                      <a:noFill/>
                    </a:lnL>
                    <a:lnR>
                      <a:noFill/>
                    </a:lnR>
                    <a:lnT>
                      <a:noFill/>
                    </a:lnT>
                    <a:lnB>
                      <a:noFill/>
                    </a:lnB>
                    <a:solidFill>
                      <a:srgbClr val="FFFFFF"/>
                    </a:solidFill>
                  </a:tcPr>
                </a:tc>
                <a:tc>
                  <a:txBody>
                    <a:bodyPr/>
                    <a:lstStyle/>
                    <a:p>
                      <a:pPr algn="l" fontAlgn="b"/>
                      <a:r>
                        <a:rPr lang="de-DE" sz="1300" b="1" i="0" u="none" strike="noStrike">
                          <a:solidFill>
                            <a:srgbClr val="000000"/>
                          </a:solidFill>
                          <a:effectLst/>
                          <a:latin typeface="Calibri"/>
                        </a:rPr>
                        <a:t>London, CAN</a:t>
                      </a:r>
                    </a:p>
                  </a:txBody>
                  <a:tcPr marL="9084" marR="9084" marT="9084" marB="0" anchor="b">
                    <a:lnL>
                      <a:noFill/>
                    </a:lnL>
                    <a:lnR>
                      <a:noFill/>
                    </a:lnR>
                    <a:lnT>
                      <a:noFill/>
                    </a:lnT>
                    <a:lnB>
                      <a:noFill/>
                    </a:lnB>
                    <a:solidFill>
                      <a:srgbClr val="FFFFFF"/>
                    </a:solidFill>
                  </a:tcPr>
                </a:tc>
                <a:extLst>
                  <a:ext uri="{0D108BD9-81ED-4DB2-BD59-A6C34878D82A}">
                    <a16:rowId xmlns:a16="http://schemas.microsoft.com/office/drawing/2014/main" val="10010"/>
                  </a:ext>
                </a:extLst>
              </a:tr>
              <a:tr h="227099">
                <a:tc>
                  <a:txBody>
                    <a:bodyPr/>
                    <a:lstStyle/>
                    <a:p>
                      <a:pPr algn="r" fontAlgn="b"/>
                      <a:r>
                        <a:rPr lang="de-DE" sz="1300" b="1" i="0" u="none" strike="noStrike">
                          <a:solidFill>
                            <a:srgbClr val="000000"/>
                          </a:solidFill>
                          <a:effectLst/>
                          <a:latin typeface="Calibri"/>
                        </a:rPr>
                        <a:t>13./14.8.</a:t>
                      </a:r>
                    </a:p>
                  </a:txBody>
                  <a:tcPr marL="9084" marR="9084" marT="9084" marB="0" anchor="b">
                    <a:lnL>
                      <a:noFill/>
                    </a:lnL>
                    <a:lnR>
                      <a:noFill/>
                    </a:lnR>
                    <a:lnT>
                      <a:noFill/>
                    </a:lnT>
                    <a:lnB>
                      <a:noFill/>
                    </a:lnB>
                    <a:solidFill>
                      <a:srgbClr val="00B0F0"/>
                    </a:solidFill>
                  </a:tcPr>
                </a:tc>
                <a:tc>
                  <a:txBody>
                    <a:bodyPr/>
                    <a:lstStyle/>
                    <a:p>
                      <a:pPr algn="r" fontAlgn="b"/>
                      <a:r>
                        <a:rPr lang="de-DE" sz="1300" b="1" i="0" u="none" strike="noStrike">
                          <a:solidFill>
                            <a:srgbClr val="000000"/>
                          </a:solidFill>
                          <a:effectLst/>
                          <a:latin typeface="Calibri"/>
                        </a:rPr>
                        <a:t> </a:t>
                      </a:r>
                    </a:p>
                  </a:txBody>
                  <a:tcPr marL="9084" marR="9084" marT="9084" marB="0" anchor="b">
                    <a:lnL>
                      <a:noFill/>
                    </a:lnL>
                    <a:lnR>
                      <a:noFill/>
                    </a:lnR>
                    <a:lnT>
                      <a:noFill/>
                    </a:lnT>
                    <a:lnB>
                      <a:noFill/>
                    </a:lnB>
                    <a:solidFill>
                      <a:srgbClr val="00B0F0"/>
                    </a:solidFill>
                  </a:tcPr>
                </a:tc>
                <a:tc>
                  <a:txBody>
                    <a:bodyPr/>
                    <a:lstStyle/>
                    <a:p>
                      <a:pPr algn="l" fontAlgn="b"/>
                      <a:r>
                        <a:rPr lang="de-DE" sz="1300" b="1" i="0" u="none" strike="noStrike" dirty="0">
                          <a:solidFill>
                            <a:srgbClr val="000000"/>
                          </a:solidFill>
                          <a:effectLst/>
                          <a:latin typeface="Calibri"/>
                        </a:rPr>
                        <a:t>ERCH</a:t>
                      </a:r>
                    </a:p>
                  </a:txBody>
                  <a:tcPr marL="9084" marR="9084" marT="9084" marB="0" anchor="b">
                    <a:lnL>
                      <a:noFill/>
                    </a:lnL>
                    <a:lnR>
                      <a:noFill/>
                    </a:lnR>
                    <a:lnT>
                      <a:noFill/>
                    </a:lnT>
                    <a:lnB>
                      <a:noFill/>
                    </a:lnB>
                    <a:solidFill>
                      <a:srgbClr val="00B0F0"/>
                    </a:solidFill>
                  </a:tcPr>
                </a:tc>
                <a:tc>
                  <a:txBody>
                    <a:bodyPr/>
                    <a:lstStyle/>
                    <a:p>
                      <a:pPr algn="l" fontAlgn="b"/>
                      <a:r>
                        <a:rPr lang="de-DE" sz="1300" b="1" i="0" u="none" strike="noStrike">
                          <a:solidFill>
                            <a:srgbClr val="000000"/>
                          </a:solidFill>
                          <a:effectLst/>
                          <a:latin typeface="Calibri"/>
                        </a:rPr>
                        <a:t>München</a:t>
                      </a:r>
                    </a:p>
                  </a:txBody>
                  <a:tcPr marL="9084" marR="9084" marT="9084" marB="0" anchor="b">
                    <a:lnL>
                      <a:noFill/>
                    </a:lnL>
                    <a:lnR>
                      <a:noFill/>
                    </a:lnR>
                    <a:lnT>
                      <a:noFill/>
                    </a:lnT>
                    <a:lnB>
                      <a:noFill/>
                    </a:lnB>
                    <a:solidFill>
                      <a:srgbClr val="00B0F0"/>
                    </a:solidFill>
                  </a:tcPr>
                </a:tc>
                <a:extLst>
                  <a:ext uri="{0D108BD9-81ED-4DB2-BD59-A6C34878D82A}">
                    <a16:rowId xmlns:a16="http://schemas.microsoft.com/office/drawing/2014/main" val="10011"/>
                  </a:ext>
                </a:extLst>
              </a:tr>
              <a:tr h="227099">
                <a:tc>
                  <a:txBody>
                    <a:bodyPr/>
                    <a:lstStyle/>
                    <a:p>
                      <a:pPr algn="r" fontAlgn="b"/>
                      <a:r>
                        <a:rPr lang="de-DE" sz="1300" b="1" i="0" u="none" strike="noStrike">
                          <a:solidFill>
                            <a:srgbClr val="000000"/>
                          </a:solidFill>
                          <a:effectLst/>
                          <a:latin typeface="Calibri"/>
                        </a:rPr>
                        <a:t>3./4.9.</a:t>
                      </a:r>
                    </a:p>
                  </a:txBody>
                  <a:tcPr marL="9084" marR="9084" marT="9084" marB="0" anchor="b">
                    <a:lnL>
                      <a:noFill/>
                    </a:lnL>
                    <a:lnR>
                      <a:noFill/>
                    </a:lnR>
                    <a:lnT>
                      <a:noFill/>
                    </a:lnT>
                    <a:lnB>
                      <a:noFill/>
                    </a:lnB>
                    <a:solidFill>
                      <a:srgbClr val="FFFFFF"/>
                    </a:solidFill>
                  </a:tcPr>
                </a:tc>
                <a:tc>
                  <a:txBody>
                    <a:bodyPr/>
                    <a:lstStyle/>
                    <a:p>
                      <a:pPr algn="r" fontAlgn="b"/>
                      <a:r>
                        <a:rPr lang="de-DE" sz="1300" b="1" i="0" u="none" strike="noStrike">
                          <a:solidFill>
                            <a:srgbClr val="000000"/>
                          </a:solidFill>
                          <a:effectLst/>
                          <a:latin typeface="Calibri"/>
                        </a:rPr>
                        <a:t> </a:t>
                      </a:r>
                    </a:p>
                  </a:txBody>
                  <a:tcPr marL="9084" marR="9084" marT="9084" marB="0" anchor="b">
                    <a:lnL>
                      <a:noFill/>
                    </a:lnL>
                    <a:lnR>
                      <a:noFill/>
                    </a:lnR>
                    <a:lnT>
                      <a:noFill/>
                    </a:lnT>
                    <a:lnB>
                      <a:noFill/>
                    </a:lnB>
                    <a:solidFill>
                      <a:srgbClr val="FFFFFF"/>
                    </a:solidFill>
                  </a:tcPr>
                </a:tc>
                <a:tc>
                  <a:txBody>
                    <a:bodyPr/>
                    <a:lstStyle/>
                    <a:p>
                      <a:pPr algn="l" fontAlgn="b"/>
                      <a:r>
                        <a:rPr lang="de-DE" sz="1300" b="1" i="0" u="none" strike="noStrike" dirty="0">
                          <a:solidFill>
                            <a:srgbClr val="000000"/>
                          </a:solidFill>
                          <a:effectLst/>
                          <a:latin typeface="Calibri"/>
                        </a:rPr>
                        <a:t>ERU23CH</a:t>
                      </a:r>
                    </a:p>
                  </a:txBody>
                  <a:tcPr marL="9084" marR="9084" marT="9084" marB="0" anchor="b">
                    <a:lnL>
                      <a:noFill/>
                    </a:lnL>
                    <a:lnR>
                      <a:noFill/>
                    </a:lnR>
                    <a:lnT>
                      <a:noFill/>
                    </a:lnT>
                    <a:lnB>
                      <a:noFill/>
                    </a:lnB>
                    <a:solidFill>
                      <a:srgbClr val="FFFFFF"/>
                    </a:solidFill>
                  </a:tcPr>
                </a:tc>
                <a:tc>
                  <a:txBody>
                    <a:bodyPr/>
                    <a:lstStyle/>
                    <a:p>
                      <a:pPr algn="l" fontAlgn="b"/>
                      <a:r>
                        <a:rPr lang="de-DE" sz="1300" b="1" i="0" u="none" strike="noStrike">
                          <a:solidFill>
                            <a:srgbClr val="000000"/>
                          </a:solidFill>
                          <a:effectLst/>
                          <a:latin typeface="Calibri"/>
                        </a:rPr>
                        <a:t>Hazewinkel</a:t>
                      </a:r>
                    </a:p>
                  </a:txBody>
                  <a:tcPr marL="9084" marR="9084" marT="9084" marB="0" anchor="b">
                    <a:lnL>
                      <a:noFill/>
                    </a:lnL>
                    <a:lnR>
                      <a:noFill/>
                    </a:lnR>
                    <a:lnT>
                      <a:noFill/>
                    </a:lnT>
                    <a:lnB>
                      <a:noFill/>
                    </a:lnB>
                    <a:solidFill>
                      <a:srgbClr val="FFFFFF"/>
                    </a:solidFill>
                  </a:tcPr>
                </a:tc>
                <a:extLst>
                  <a:ext uri="{0D108BD9-81ED-4DB2-BD59-A6C34878D82A}">
                    <a16:rowId xmlns:a16="http://schemas.microsoft.com/office/drawing/2014/main" val="10012"/>
                  </a:ext>
                </a:extLst>
              </a:tr>
              <a:tr h="227099">
                <a:tc>
                  <a:txBody>
                    <a:bodyPr/>
                    <a:lstStyle/>
                    <a:p>
                      <a:pPr algn="r" fontAlgn="b"/>
                      <a:r>
                        <a:rPr lang="de-DE" sz="1300" b="1" i="0" u="none" strike="noStrike">
                          <a:solidFill>
                            <a:srgbClr val="000000"/>
                          </a:solidFill>
                          <a:effectLst/>
                          <a:latin typeface="Calibri"/>
                        </a:rPr>
                        <a:t>10./11.9.</a:t>
                      </a:r>
                    </a:p>
                  </a:txBody>
                  <a:tcPr marL="9084" marR="9084" marT="9084" marB="0" anchor="b">
                    <a:lnL>
                      <a:noFill/>
                    </a:lnL>
                    <a:lnR>
                      <a:noFill/>
                    </a:lnR>
                    <a:lnT>
                      <a:noFill/>
                    </a:lnT>
                    <a:lnB>
                      <a:noFill/>
                    </a:lnB>
                    <a:solidFill>
                      <a:srgbClr val="FFFFFF"/>
                    </a:solidFill>
                  </a:tcPr>
                </a:tc>
                <a:tc>
                  <a:txBody>
                    <a:bodyPr/>
                    <a:lstStyle/>
                    <a:p>
                      <a:pPr algn="r" fontAlgn="b"/>
                      <a:r>
                        <a:rPr lang="de-DE" sz="1300" b="1" i="0" u="none" strike="noStrike">
                          <a:solidFill>
                            <a:srgbClr val="000000"/>
                          </a:solidFill>
                          <a:effectLst/>
                          <a:latin typeface="Calibri"/>
                        </a:rPr>
                        <a:t> </a:t>
                      </a:r>
                    </a:p>
                  </a:txBody>
                  <a:tcPr marL="9084" marR="9084" marT="9084" marB="0" anchor="b">
                    <a:lnL>
                      <a:noFill/>
                    </a:lnL>
                    <a:lnR>
                      <a:noFill/>
                    </a:lnR>
                    <a:lnT>
                      <a:noFill/>
                    </a:lnT>
                    <a:lnB>
                      <a:noFill/>
                    </a:lnB>
                    <a:solidFill>
                      <a:srgbClr val="FFFFFF"/>
                    </a:solidFill>
                  </a:tcPr>
                </a:tc>
                <a:tc>
                  <a:txBody>
                    <a:bodyPr/>
                    <a:lstStyle/>
                    <a:p>
                      <a:pPr algn="l" fontAlgn="b"/>
                      <a:r>
                        <a:rPr lang="de-DE" sz="1300" b="1" i="0" u="none" strike="noStrike" dirty="0">
                          <a:solidFill>
                            <a:srgbClr val="000000"/>
                          </a:solidFill>
                          <a:effectLst/>
                          <a:latin typeface="Calibri"/>
                        </a:rPr>
                        <a:t>Masters</a:t>
                      </a:r>
                    </a:p>
                  </a:txBody>
                  <a:tcPr marL="9084" marR="9084" marT="9084" marB="0" anchor="b">
                    <a:lnL>
                      <a:noFill/>
                    </a:lnL>
                    <a:lnR>
                      <a:noFill/>
                    </a:lnR>
                    <a:lnT>
                      <a:noFill/>
                    </a:lnT>
                    <a:lnB>
                      <a:noFill/>
                    </a:lnB>
                    <a:solidFill>
                      <a:srgbClr val="FFFFFF"/>
                    </a:solidFill>
                  </a:tcPr>
                </a:tc>
                <a:tc>
                  <a:txBody>
                    <a:bodyPr/>
                    <a:lstStyle/>
                    <a:p>
                      <a:pPr algn="l" fontAlgn="b"/>
                      <a:r>
                        <a:rPr lang="de-DE" sz="1300" b="1" i="0" u="none" strike="noStrike">
                          <a:solidFill>
                            <a:srgbClr val="000000"/>
                          </a:solidFill>
                          <a:effectLst/>
                          <a:latin typeface="Calibri"/>
                        </a:rPr>
                        <a:t>Libourne</a:t>
                      </a:r>
                    </a:p>
                  </a:txBody>
                  <a:tcPr marL="9084" marR="9084" marT="9084" marB="0" anchor="b">
                    <a:lnL>
                      <a:noFill/>
                    </a:lnL>
                    <a:lnR>
                      <a:noFill/>
                    </a:lnR>
                    <a:lnT>
                      <a:noFill/>
                    </a:lnT>
                    <a:lnB>
                      <a:noFill/>
                    </a:lnB>
                    <a:solidFill>
                      <a:srgbClr val="FFFFFF"/>
                    </a:solidFill>
                  </a:tcPr>
                </a:tc>
                <a:extLst>
                  <a:ext uri="{0D108BD9-81ED-4DB2-BD59-A6C34878D82A}">
                    <a16:rowId xmlns:a16="http://schemas.microsoft.com/office/drawing/2014/main" val="10013"/>
                  </a:ext>
                </a:extLst>
              </a:tr>
              <a:tr h="227099">
                <a:tc>
                  <a:txBody>
                    <a:bodyPr/>
                    <a:lstStyle/>
                    <a:p>
                      <a:pPr algn="r" fontAlgn="b"/>
                      <a:r>
                        <a:rPr lang="de-DE" sz="1300" b="1" i="0" u="none" strike="noStrike">
                          <a:solidFill>
                            <a:srgbClr val="000000"/>
                          </a:solidFill>
                          <a:effectLst/>
                          <a:latin typeface="Calibri"/>
                        </a:rPr>
                        <a:t>17.-25.9.</a:t>
                      </a:r>
                    </a:p>
                  </a:txBody>
                  <a:tcPr marL="9084" marR="9084" marT="9084" marB="0" anchor="b">
                    <a:lnL>
                      <a:noFill/>
                    </a:lnL>
                    <a:lnR>
                      <a:noFill/>
                    </a:lnR>
                    <a:lnT>
                      <a:noFill/>
                    </a:lnT>
                    <a:lnB>
                      <a:noFill/>
                    </a:lnB>
                    <a:solidFill>
                      <a:srgbClr val="FFFFFF"/>
                    </a:solidFill>
                  </a:tcPr>
                </a:tc>
                <a:tc>
                  <a:txBody>
                    <a:bodyPr/>
                    <a:lstStyle/>
                    <a:p>
                      <a:pPr algn="r" fontAlgn="b"/>
                      <a:r>
                        <a:rPr lang="de-DE" sz="1300" b="1" i="0" u="none" strike="noStrike">
                          <a:solidFill>
                            <a:srgbClr val="000000"/>
                          </a:solidFill>
                          <a:effectLst/>
                          <a:latin typeface="Calibri"/>
                        </a:rPr>
                        <a:t> </a:t>
                      </a:r>
                    </a:p>
                  </a:txBody>
                  <a:tcPr marL="9084" marR="9084" marT="9084" marB="0" anchor="b">
                    <a:lnL>
                      <a:noFill/>
                    </a:lnL>
                    <a:lnR>
                      <a:noFill/>
                    </a:lnR>
                    <a:lnT>
                      <a:noFill/>
                    </a:lnT>
                    <a:lnB>
                      <a:noFill/>
                    </a:lnB>
                    <a:solidFill>
                      <a:srgbClr val="FFFFFF"/>
                    </a:solidFill>
                  </a:tcPr>
                </a:tc>
                <a:tc>
                  <a:txBody>
                    <a:bodyPr/>
                    <a:lstStyle/>
                    <a:p>
                      <a:pPr algn="l" fontAlgn="b"/>
                      <a:r>
                        <a:rPr lang="de-DE" sz="1300" b="1" i="0" u="none" strike="noStrike" dirty="0">
                          <a:solidFill>
                            <a:srgbClr val="000000"/>
                          </a:solidFill>
                          <a:effectLst/>
                          <a:latin typeface="Calibri"/>
                        </a:rPr>
                        <a:t>WRCH</a:t>
                      </a:r>
                    </a:p>
                  </a:txBody>
                  <a:tcPr marL="9084" marR="9084" marT="9084" marB="0" anchor="b">
                    <a:lnL>
                      <a:noFill/>
                    </a:lnL>
                    <a:lnR>
                      <a:noFill/>
                    </a:lnR>
                    <a:lnT>
                      <a:noFill/>
                    </a:lnT>
                    <a:lnB>
                      <a:noFill/>
                    </a:lnB>
                    <a:solidFill>
                      <a:srgbClr val="FFFFFF"/>
                    </a:solidFill>
                  </a:tcPr>
                </a:tc>
                <a:tc>
                  <a:txBody>
                    <a:bodyPr/>
                    <a:lstStyle/>
                    <a:p>
                      <a:pPr algn="l" fontAlgn="b"/>
                      <a:r>
                        <a:rPr lang="de-DE" sz="1300" b="1" i="0" u="none" strike="noStrike">
                          <a:solidFill>
                            <a:srgbClr val="000000"/>
                          </a:solidFill>
                          <a:effectLst/>
                          <a:latin typeface="Calibri"/>
                        </a:rPr>
                        <a:t>Racice</a:t>
                      </a:r>
                    </a:p>
                  </a:txBody>
                  <a:tcPr marL="9084" marR="9084" marT="9084" marB="0" anchor="b">
                    <a:lnL>
                      <a:noFill/>
                    </a:lnL>
                    <a:lnR>
                      <a:noFill/>
                    </a:lnR>
                    <a:lnT>
                      <a:noFill/>
                    </a:lnT>
                    <a:lnB>
                      <a:noFill/>
                    </a:lnB>
                    <a:solidFill>
                      <a:srgbClr val="FFFFFF"/>
                    </a:solidFill>
                  </a:tcPr>
                </a:tc>
                <a:extLst>
                  <a:ext uri="{0D108BD9-81ED-4DB2-BD59-A6C34878D82A}">
                    <a16:rowId xmlns:a16="http://schemas.microsoft.com/office/drawing/2014/main" val="10014"/>
                  </a:ext>
                </a:extLst>
              </a:tr>
              <a:tr h="227099">
                <a:tc>
                  <a:txBody>
                    <a:bodyPr/>
                    <a:lstStyle/>
                    <a:p>
                      <a:pPr algn="r" fontAlgn="b"/>
                      <a:r>
                        <a:rPr lang="de-DE" sz="1300" b="1" i="0" u="none" strike="noStrike">
                          <a:solidFill>
                            <a:schemeClr val="bg1"/>
                          </a:solidFill>
                          <a:effectLst/>
                          <a:latin typeface="Calibri"/>
                        </a:rPr>
                        <a:t>8./9.10.</a:t>
                      </a:r>
                    </a:p>
                  </a:txBody>
                  <a:tcPr marL="9084" marR="9084" marT="9084" marB="0" anchor="b">
                    <a:lnL>
                      <a:noFill/>
                    </a:lnL>
                    <a:lnR>
                      <a:noFill/>
                    </a:lnR>
                    <a:lnT>
                      <a:noFill/>
                    </a:lnT>
                    <a:lnB>
                      <a:noFill/>
                    </a:lnB>
                    <a:solidFill>
                      <a:srgbClr val="FF0000"/>
                    </a:solidFill>
                  </a:tcPr>
                </a:tc>
                <a:tc>
                  <a:txBody>
                    <a:bodyPr/>
                    <a:lstStyle/>
                    <a:p>
                      <a:pPr algn="r" fontAlgn="b"/>
                      <a:r>
                        <a:rPr lang="de-DE" sz="1300" b="1" i="0" u="none" strike="noStrike">
                          <a:solidFill>
                            <a:schemeClr val="bg1"/>
                          </a:solidFill>
                          <a:effectLst/>
                          <a:latin typeface="Calibri"/>
                        </a:rPr>
                        <a:t> </a:t>
                      </a:r>
                    </a:p>
                  </a:txBody>
                  <a:tcPr marL="9084" marR="9084" marT="9084" marB="0" anchor="b">
                    <a:lnL>
                      <a:noFill/>
                    </a:lnL>
                    <a:lnR>
                      <a:noFill/>
                    </a:lnR>
                    <a:lnT>
                      <a:noFill/>
                    </a:lnT>
                    <a:lnB>
                      <a:noFill/>
                    </a:lnB>
                    <a:solidFill>
                      <a:srgbClr val="FF0000"/>
                    </a:solidFill>
                  </a:tcPr>
                </a:tc>
                <a:tc>
                  <a:txBody>
                    <a:bodyPr/>
                    <a:lstStyle/>
                    <a:p>
                      <a:pPr algn="l" fontAlgn="b"/>
                      <a:r>
                        <a:rPr lang="de-DE" sz="1300" b="1" i="0" u="none" strike="noStrike" dirty="0">
                          <a:solidFill>
                            <a:schemeClr val="bg1"/>
                          </a:solidFill>
                          <a:effectLst/>
                          <a:latin typeface="Calibri"/>
                        </a:rPr>
                        <a:t>26. Deutsche Sprintmeisterschaften</a:t>
                      </a:r>
                    </a:p>
                  </a:txBody>
                  <a:tcPr marL="9084" marR="9084" marT="9084" marB="0" anchor="b">
                    <a:lnL>
                      <a:noFill/>
                    </a:lnL>
                    <a:lnR>
                      <a:noFill/>
                    </a:lnR>
                    <a:lnT>
                      <a:noFill/>
                    </a:lnT>
                    <a:lnB>
                      <a:noFill/>
                    </a:lnB>
                    <a:solidFill>
                      <a:srgbClr val="FF0000"/>
                    </a:solidFill>
                  </a:tcPr>
                </a:tc>
                <a:tc>
                  <a:txBody>
                    <a:bodyPr/>
                    <a:lstStyle/>
                    <a:p>
                      <a:pPr algn="l" fontAlgn="b"/>
                      <a:r>
                        <a:rPr lang="de-DE" sz="1300" b="1" i="0" u="none" strike="noStrike" dirty="0">
                          <a:solidFill>
                            <a:schemeClr val="bg1"/>
                          </a:solidFill>
                          <a:effectLst/>
                          <a:latin typeface="Calibri"/>
                        </a:rPr>
                        <a:t>TBA</a:t>
                      </a:r>
                    </a:p>
                  </a:txBody>
                  <a:tcPr marL="9084" marR="9084" marT="9084" marB="0" anchor="b">
                    <a:lnL>
                      <a:noFill/>
                    </a:lnL>
                    <a:lnR>
                      <a:noFill/>
                    </a:lnR>
                    <a:lnT>
                      <a:noFill/>
                    </a:lnT>
                    <a:lnB>
                      <a:noFill/>
                    </a:lnB>
                    <a:solidFill>
                      <a:srgbClr val="FF0000"/>
                    </a:solidFill>
                  </a:tcPr>
                </a:tc>
                <a:extLst>
                  <a:ext uri="{0D108BD9-81ED-4DB2-BD59-A6C34878D82A}">
                    <a16:rowId xmlns:a16="http://schemas.microsoft.com/office/drawing/2014/main" val="10015"/>
                  </a:ext>
                </a:extLst>
              </a:tr>
              <a:tr h="227099">
                <a:tc>
                  <a:txBody>
                    <a:bodyPr/>
                    <a:lstStyle/>
                    <a:p>
                      <a:pPr algn="r" fontAlgn="b"/>
                      <a:r>
                        <a:rPr lang="de-DE" sz="1300" b="1" i="0" u="none" strike="noStrike">
                          <a:solidFill>
                            <a:srgbClr val="000000"/>
                          </a:solidFill>
                          <a:effectLst/>
                          <a:latin typeface="Calibri"/>
                        </a:rPr>
                        <a:t>8./9.10.</a:t>
                      </a:r>
                    </a:p>
                  </a:txBody>
                  <a:tcPr marL="9084" marR="9084" marT="9084" marB="0" anchor="b">
                    <a:lnL>
                      <a:noFill/>
                    </a:lnL>
                    <a:lnR>
                      <a:noFill/>
                    </a:lnR>
                    <a:lnT>
                      <a:noFill/>
                    </a:lnT>
                    <a:lnB>
                      <a:noFill/>
                    </a:lnB>
                    <a:solidFill>
                      <a:srgbClr val="FFFFFF"/>
                    </a:solidFill>
                  </a:tcPr>
                </a:tc>
                <a:tc>
                  <a:txBody>
                    <a:bodyPr/>
                    <a:lstStyle/>
                    <a:p>
                      <a:pPr algn="r" fontAlgn="b"/>
                      <a:r>
                        <a:rPr lang="de-DE" sz="1300" b="1" i="0" u="none" strike="noStrike">
                          <a:solidFill>
                            <a:srgbClr val="000000"/>
                          </a:solidFill>
                          <a:effectLst/>
                          <a:latin typeface="Calibri"/>
                        </a:rPr>
                        <a:t> </a:t>
                      </a:r>
                    </a:p>
                  </a:txBody>
                  <a:tcPr marL="9084" marR="9084" marT="9084" marB="0" anchor="b">
                    <a:lnL>
                      <a:noFill/>
                    </a:lnL>
                    <a:lnR>
                      <a:noFill/>
                    </a:lnR>
                    <a:lnT>
                      <a:noFill/>
                    </a:lnT>
                    <a:lnB>
                      <a:noFill/>
                    </a:lnB>
                    <a:solidFill>
                      <a:srgbClr val="FFFFFF"/>
                    </a:solidFill>
                  </a:tcPr>
                </a:tc>
                <a:tc>
                  <a:txBody>
                    <a:bodyPr/>
                    <a:lstStyle/>
                    <a:p>
                      <a:pPr algn="l" fontAlgn="b"/>
                      <a:r>
                        <a:rPr lang="de-DE" sz="1300" b="1" i="0" u="none" strike="noStrike" dirty="0">
                          <a:solidFill>
                            <a:srgbClr val="000000"/>
                          </a:solidFill>
                          <a:effectLst/>
                          <a:latin typeface="Calibri"/>
                        </a:rPr>
                        <a:t>WRCC</a:t>
                      </a:r>
                    </a:p>
                  </a:txBody>
                  <a:tcPr marL="9084" marR="9084" marT="9084" marB="0" anchor="b">
                    <a:lnL>
                      <a:noFill/>
                    </a:lnL>
                    <a:lnR>
                      <a:noFill/>
                    </a:lnR>
                    <a:lnT>
                      <a:noFill/>
                    </a:lnT>
                    <a:lnB>
                      <a:noFill/>
                    </a:lnB>
                    <a:solidFill>
                      <a:srgbClr val="FFFFFF"/>
                    </a:solidFill>
                  </a:tcPr>
                </a:tc>
                <a:tc>
                  <a:txBody>
                    <a:bodyPr/>
                    <a:lstStyle/>
                    <a:p>
                      <a:pPr algn="l" fontAlgn="b"/>
                      <a:r>
                        <a:rPr lang="de-DE" sz="1300" b="1" i="0" u="none" strike="noStrike">
                          <a:solidFill>
                            <a:srgbClr val="000000"/>
                          </a:solidFill>
                          <a:effectLst/>
                          <a:latin typeface="Calibri"/>
                        </a:rPr>
                        <a:t>Wales</a:t>
                      </a:r>
                    </a:p>
                  </a:txBody>
                  <a:tcPr marL="9084" marR="9084" marT="9084" marB="0" anchor="b">
                    <a:lnL>
                      <a:noFill/>
                    </a:lnL>
                    <a:lnR>
                      <a:noFill/>
                    </a:lnR>
                    <a:lnT>
                      <a:noFill/>
                    </a:lnT>
                    <a:lnB>
                      <a:noFill/>
                    </a:lnB>
                    <a:solidFill>
                      <a:srgbClr val="FFFFFF"/>
                    </a:solidFill>
                  </a:tcPr>
                </a:tc>
                <a:extLst>
                  <a:ext uri="{0D108BD9-81ED-4DB2-BD59-A6C34878D82A}">
                    <a16:rowId xmlns:a16="http://schemas.microsoft.com/office/drawing/2014/main" val="10016"/>
                  </a:ext>
                </a:extLst>
              </a:tr>
              <a:tr h="227085">
                <a:tc>
                  <a:txBody>
                    <a:bodyPr/>
                    <a:lstStyle/>
                    <a:p>
                      <a:pPr algn="r" fontAlgn="b"/>
                      <a:r>
                        <a:rPr lang="de-DE" sz="1300" b="1" i="0" u="none" strike="noStrike" dirty="0">
                          <a:solidFill>
                            <a:srgbClr val="000000"/>
                          </a:solidFill>
                          <a:effectLst/>
                          <a:latin typeface="Calibri"/>
                        </a:rPr>
                        <a:t>15./16.10.</a:t>
                      </a:r>
                    </a:p>
                  </a:txBody>
                  <a:tcPr marL="9084" marR="9084" marT="9084" marB="0" anchor="b">
                    <a:lnL>
                      <a:noFill/>
                    </a:lnL>
                    <a:lnR>
                      <a:noFill/>
                    </a:lnR>
                    <a:lnT>
                      <a:noFill/>
                    </a:lnT>
                    <a:lnB>
                      <a:noFill/>
                    </a:lnB>
                    <a:solidFill>
                      <a:srgbClr val="FFFFFF"/>
                    </a:solidFill>
                  </a:tcPr>
                </a:tc>
                <a:tc>
                  <a:txBody>
                    <a:bodyPr/>
                    <a:lstStyle/>
                    <a:p>
                      <a:pPr algn="r" fontAlgn="b"/>
                      <a:r>
                        <a:rPr lang="de-DE" sz="1300" b="1" i="0" u="none" strike="noStrike">
                          <a:solidFill>
                            <a:srgbClr val="000000"/>
                          </a:solidFill>
                          <a:effectLst/>
                          <a:latin typeface="Calibri"/>
                        </a:rPr>
                        <a:t> </a:t>
                      </a:r>
                    </a:p>
                  </a:txBody>
                  <a:tcPr marL="9084" marR="9084" marT="9084" marB="0" anchor="b">
                    <a:lnL>
                      <a:noFill/>
                    </a:lnL>
                    <a:lnR>
                      <a:noFill/>
                    </a:lnR>
                    <a:lnT>
                      <a:noFill/>
                    </a:lnT>
                    <a:lnB>
                      <a:noFill/>
                    </a:lnB>
                    <a:solidFill>
                      <a:srgbClr val="FFFFFF"/>
                    </a:solidFill>
                  </a:tcPr>
                </a:tc>
                <a:tc>
                  <a:txBody>
                    <a:bodyPr/>
                    <a:lstStyle/>
                    <a:p>
                      <a:pPr algn="l" fontAlgn="b"/>
                      <a:r>
                        <a:rPr lang="de-DE" sz="1300" b="1" i="0" u="none" strike="noStrike" dirty="0">
                          <a:solidFill>
                            <a:srgbClr val="000000"/>
                          </a:solidFill>
                          <a:effectLst/>
                          <a:latin typeface="Calibri"/>
                        </a:rPr>
                        <a:t>WRBSF</a:t>
                      </a:r>
                    </a:p>
                  </a:txBody>
                  <a:tcPr marL="9084" marR="9084" marT="9084" marB="0" anchor="b">
                    <a:lnL>
                      <a:noFill/>
                    </a:lnL>
                    <a:lnR>
                      <a:noFill/>
                    </a:lnR>
                    <a:lnT>
                      <a:noFill/>
                    </a:lnT>
                    <a:lnB>
                      <a:noFill/>
                    </a:lnB>
                    <a:solidFill>
                      <a:srgbClr val="FFFFFF"/>
                    </a:solidFill>
                  </a:tcPr>
                </a:tc>
                <a:tc>
                  <a:txBody>
                    <a:bodyPr/>
                    <a:lstStyle/>
                    <a:p>
                      <a:pPr algn="l" fontAlgn="b"/>
                      <a:r>
                        <a:rPr lang="de-DE" sz="1300" b="1" i="0" u="none" strike="noStrike" dirty="0">
                          <a:solidFill>
                            <a:srgbClr val="000000"/>
                          </a:solidFill>
                          <a:effectLst/>
                          <a:latin typeface="Calibri"/>
                        </a:rPr>
                        <a:t>Wales</a:t>
                      </a:r>
                    </a:p>
                  </a:txBody>
                  <a:tcPr marL="9084" marR="9084" marT="9084" marB="0" anchor="b">
                    <a:lnL>
                      <a:noFill/>
                    </a:lnL>
                    <a:lnR>
                      <a:noFill/>
                    </a:lnR>
                    <a:lnT>
                      <a:noFill/>
                    </a:lnT>
                    <a:lnB>
                      <a:noFill/>
                    </a:lnB>
                    <a:solidFill>
                      <a:srgbClr val="FFFFFF"/>
                    </a:solidFill>
                  </a:tcPr>
                </a:tc>
                <a:extLst>
                  <a:ext uri="{0D108BD9-81ED-4DB2-BD59-A6C34878D82A}">
                    <a16:rowId xmlns:a16="http://schemas.microsoft.com/office/drawing/2014/main" val="10017"/>
                  </a:ext>
                </a:extLst>
              </a:tr>
            </a:tbl>
          </a:graphicData>
        </a:graphic>
      </p:graphicFrame>
    </p:spTree>
    <p:extLst>
      <p:ext uri="{BB962C8B-B14F-4D97-AF65-F5344CB8AC3E}">
        <p14:creationId xmlns:p14="http://schemas.microsoft.com/office/powerpoint/2010/main" val="40456410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5850C308-89CA-4CFA-BE6E-1E65B69790C7}"/>
              </a:ext>
            </a:extLst>
          </p:cNvPr>
          <p:cNvSpPr>
            <a:spLocks noGrp="1"/>
          </p:cNvSpPr>
          <p:nvPr>
            <p:ph type="title"/>
          </p:nvPr>
        </p:nvSpPr>
        <p:spPr>
          <a:xfrm>
            <a:off x="759723" y="325857"/>
            <a:ext cx="8896798" cy="1023168"/>
          </a:xfrm>
        </p:spPr>
        <p:txBody>
          <a:bodyPr>
            <a:normAutofit/>
          </a:bodyPr>
          <a:lstStyle/>
          <a:p>
            <a:r>
              <a:rPr lang="de-DE" dirty="0"/>
              <a:t>2023</a:t>
            </a:r>
          </a:p>
        </p:txBody>
      </p:sp>
      <p:graphicFrame>
        <p:nvGraphicFramePr>
          <p:cNvPr id="4" name="Tabelle 3"/>
          <p:cNvGraphicFramePr>
            <a:graphicFrameLocks noGrp="1"/>
          </p:cNvGraphicFramePr>
          <p:nvPr>
            <p:extLst>
              <p:ext uri="{D42A27DB-BD31-4B8C-83A1-F6EECF244321}">
                <p14:modId xmlns:p14="http://schemas.microsoft.com/office/powerpoint/2010/main" val="916357444"/>
              </p:ext>
            </p:extLst>
          </p:nvPr>
        </p:nvGraphicFramePr>
        <p:xfrm>
          <a:off x="763588" y="2051079"/>
          <a:ext cx="9658350" cy="3006666"/>
        </p:xfrm>
        <a:graphic>
          <a:graphicData uri="http://schemas.openxmlformats.org/drawingml/2006/table">
            <a:tbl>
              <a:tblPr/>
              <a:tblGrid>
                <a:gridCol w="952579">
                  <a:extLst>
                    <a:ext uri="{9D8B030D-6E8A-4147-A177-3AD203B41FA5}">
                      <a16:colId xmlns:a16="http://schemas.microsoft.com/office/drawing/2014/main" val="20000"/>
                    </a:ext>
                  </a:extLst>
                </a:gridCol>
                <a:gridCol w="172635">
                  <a:extLst>
                    <a:ext uri="{9D8B030D-6E8A-4147-A177-3AD203B41FA5}">
                      <a16:colId xmlns:a16="http://schemas.microsoft.com/office/drawing/2014/main" val="20001"/>
                    </a:ext>
                  </a:extLst>
                </a:gridCol>
                <a:gridCol w="6436845">
                  <a:extLst>
                    <a:ext uri="{9D8B030D-6E8A-4147-A177-3AD203B41FA5}">
                      <a16:colId xmlns:a16="http://schemas.microsoft.com/office/drawing/2014/main" val="20002"/>
                    </a:ext>
                  </a:extLst>
                </a:gridCol>
                <a:gridCol w="2096291">
                  <a:extLst>
                    <a:ext uri="{9D8B030D-6E8A-4147-A177-3AD203B41FA5}">
                      <a16:colId xmlns:a16="http://schemas.microsoft.com/office/drawing/2014/main" val="20003"/>
                    </a:ext>
                  </a:extLst>
                </a:gridCol>
              </a:tblGrid>
              <a:tr h="231282">
                <a:tc>
                  <a:txBody>
                    <a:bodyPr/>
                    <a:lstStyle/>
                    <a:p>
                      <a:pPr algn="r" fontAlgn="b"/>
                      <a:r>
                        <a:rPr lang="de-DE" sz="1400" b="1" i="0" u="none" strike="noStrike">
                          <a:solidFill>
                            <a:srgbClr val="000000"/>
                          </a:solidFill>
                          <a:effectLst/>
                          <a:latin typeface="Calibri"/>
                        </a:rPr>
                        <a:t>28./29.1.</a:t>
                      </a:r>
                    </a:p>
                  </a:txBody>
                  <a:tcPr marL="9251" marR="9251" marT="9251" marB="0" anchor="b">
                    <a:lnL>
                      <a:noFill/>
                    </a:lnL>
                    <a:lnR>
                      <a:noFill/>
                    </a:lnR>
                    <a:lnT>
                      <a:noFill/>
                    </a:lnT>
                    <a:lnB>
                      <a:noFill/>
                    </a:lnB>
                    <a:solidFill>
                      <a:srgbClr val="FFFFFF"/>
                    </a:solidFill>
                  </a:tcPr>
                </a:tc>
                <a:tc>
                  <a:txBody>
                    <a:bodyPr/>
                    <a:lstStyle/>
                    <a:p>
                      <a:pPr algn="r" fontAlgn="b"/>
                      <a:r>
                        <a:rPr lang="de-DE" sz="1400" b="1" i="0" u="none" strike="noStrike">
                          <a:solidFill>
                            <a:srgbClr val="000000"/>
                          </a:solidFill>
                          <a:effectLst/>
                          <a:latin typeface="Calibri"/>
                        </a:rPr>
                        <a:t> </a:t>
                      </a:r>
                    </a:p>
                  </a:txBody>
                  <a:tcPr marL="9251" marR="9251" marT="9251" marB="0" anchor="b">
                    <a:lnL>
                      <a:noFill/>
                    </a:lnL>
                    <a:lnR>
                      <a:noFill/>
                    </a:lnR>
                    <a:lnT>
                      <a:noFill/>
                    </a:lnT>
                    <a:lnB>
                      <a:noFill/>
                    </a:lnB>
                    <a:solidFill>
                      <a:srgbClr val="FFFFFF"/>
                    </a:solidFill>
                  </a:tcPr>
                </a:tc>
                <a:tc>
                  <a:txBody>
                    <a:bodyPr/>
                    <a:lstStyle/>
                    <a:p>
                      <a:pPr algn="l" fontAlgn="b"/>
                      <a:r>
                        <a:rPr lang="de-DE" sz="1400" b="1" i="0" u="none" strike="noStrike">
                          <a:solidFill>
                            <a:srgbClr val="000000"/>
                          </a:solidFill>
                          <a:effectLst/>
                          <a:latin typeface="Calibri"/>
                        </a:rPr>
                        <a:t>ERICH</a:t>
                      </a:r>
                    </a:p>
                  </a:txBody>
                  <a:tcPr marL="9251" marR="9251" marT="9251" marB="0" anchor="b">
                    <a:lnL>
                      <a:noFill/>
                    </a:lnL>
                    <a:lnR>
                      <a:noFill/>
                    </a:lnR>
                    <a:lnT>
                      <a:noFill/>
                    </a:lnT>
                    <a:lnB>
                      <a:noFill/>
                    </a:lnB>
                    <a:solidFill>
                      <a:srgbClr val="FFFFFF"/>
                    </a:solidFill>
                  </a:tcPr>
                </a:tc>
                <a:tc>
                  <a:txBody>
                    <a:bodyPr/>
                    <a:lstStyle/>
                    <a:p>
                      <a:pPr algn="l" fontAlgn="b"/>
                      <a:r>
                        <a:rPr lang="de-DE" sz="1400" b="1" i="0" u="none" strike="noStrike">
                          <a:solidFill>
                            <a:srgbClr val="000000"/>
                          </a:solidFill>
                          <a:effectLst/>
                          <a:latin typeface="Calibri"/>
                        </a:rPr>
                        <a:t>TBA</a:t>
                      </a:r>
                    </a:p>
                  </a:txBody>
                  <a:tcPr marL="9251" marR="9251" marT="9251" marB="0" anchor="b">
                    <a:lnL>
                      <a:noFill/>
                    </a:lnL>
                    <a:lnR>
                      <a:noFill/>
                    </a:lnR>
                    <a:lnT>
                      <a:noFill/>
                    </a:lnT>
                    <a:lnB>
                      <a:noFill/>
                    </a:lnB>
                    <a:solidFill>
                      <a:srgbClr val="FFFFFF"/>
                    </a:solidFill>
                  </a:tcPr>
                </a:tc>
                <a:extLst>
                  <a:ext uri="{0D108BD9-81ED-4DB2-BD59-A6C34878D82A}">
                    <a16:rowId xmlns:a16="http://schemas.microsoft.com/office/drawing/2014/main" val="10000"/>
                  </a:ext>
                </a:extLst>
              </a:tr>
              <a:tr h="231282">
                <a:tc>
                  <a:txBody>
                    <a:bodyPr/>
                    <a:lstStyle/>
                    <a:p>
                      <a:pPr algn="r" fontAlgn="b"/>
                      <a:r>
                        <a:rPr lang="de-DE" sz="1400" b="1" i="0" u="none" strike="noStrike">
                          <a:solidFill>
                            <a:srgbClr val="000000"/>
                          </a:solidFill>
                          <a:effectLst/>
                          <a:latin typeface="Calibri"/>
                        </a:rPr>
                        <a:t>25./26.2.</a:t>
                      </a:r>
                    </a:p>
                  </a:txBody>
                  <a:tcPr marL="9251" marR="9251" marT="9251" marB="0" anchor="b">
                    <a:lnL>
                      <a:noFill/>
                    </a:lnL>
                    <a:lnR>
                      <a:noFill/>
                    </a:lnR>
                    <a:lnT>
                      <a:noFill/>
                    </a:lnT>
                    <a:lnB>
                      <a:noFill/>
                    </a:lnB>
                    <a:solidFill>
                      <a:srgbClr val="FFFFFF"/>
                    </a:solidFill>
                  </a:tcPr>
                </a:tc>
                <a:tc>
                  <a:txBody>
                    <a:bodyPr/>
                    <a:lstStyle/>
                    <a:p>
                      <a:pPr algn="r" fontAlgn="b"/>
                      <a:r>
                        <a:rPr lang="de-DE" sz="1400" b="1" i="0" u="none" strike="noStrike">
                          <a:solidFill>
                            <a:srgbClr val="000000"/>
                          </a:solidFill>
                          <a:effectLst/>
                          <a:latin typeface="Calibri"/>
                        </a:rPr>
                        <a:t> </a:t>
                      </a:r>
                    </a:p>
                  </a:txBody>
                  <a:tcPr marL="9251" marR="9251" marT="9251" marB="0" anchor="b">
                    <a:lnL>
                      <a:noFill/>
                    </a:lnL>
                    <a:lnR>
                      <a:noFill/>
                    </a:lnR>
                    <a:lnT>
                      <a:noFill/>
                    </a:lnT>
                    <a:lnB>
                      <a:noFill/>
                    </a:lnB>
                    <a:solidFill>
                      <a:srgbClr val="FFFFFF"/>
                    </a:solidFill>
                  </a:tcPr>
                </a:tc>
                <a:tc>
                  <a:txBody>
                    <a:bodyPr/>
                    <a:lstStyle/>
                    <a:p>
                      <a:pPr algn="l" fontAlgn="b"/>
                      <a:r>
                        <a:rPr lang="de-DE" sz="1400" b="1" i="0" u="none" strike="noStrike">
                          <a:solidFill>
                            <a:srgbClr val="000000"/>
                          </a:solidFill>
                          <a:effectLst/>
                          <a:latin typeface="Calibri"/>
                        </a:rPr>
                        <a:t>WRICH</a:t>
                      </a:r>
                    </a:p>
                  </a:txBody>
                  <a:tcPr marL="9251" marR="9251" marT="9251" marB="0" anchor="b">
                    <a:lnL>
                      <a:noFill/>
                    </a:lnL>
                    <a:lnR>
                      <a:noFill/>
                    </a:lnR>
                    <a:lnT>
                      <a:noFill/>
                    </a:lnT>
                    <a:lnB>
                      <a:noFill/>
                    </a:lnB>
                    <a:solidFill>
                      <a:srgbClr val="FFFFFF"/>
                    </a:solidFill>
                  </a:tcPr>
                </a:tc>
                <a:tc>
                  <a:txBody>
                    <a:bodyPr/>
                    <a:lstStyle/>
                    <a:p>
                      <a:pPr algn="l" fontAlgn="b"/>
                      <a:r>
                        <a:rPr lang="de-DE" sz="1400" b="1" i="0" u="none" strike="noStrike">
                          <a:solidFill>
                            <a:srgbClr val="000000"/>
                          </a:solidFill>
                          <a:effectLst/>
                          <a:latin typeface="Calibri"/>
                        </a:rPr>
                        <a:t>Toronto</a:t>
                      </a:r>
                    </a:p>
                  </a:txBody>
                  <a:tcPr marL="9251" marR="9251" marT="9251" marB="0" anchor="b">
                    <a:lnL>
                      <a:noFill/>
                    </a:lnL>
                    <a:lnR>
                      <a:noFill/>
                    </a:lnR>
                    <a:lnT>
                      <a:noFill/>
                    </a:lnT>
                    <a:lnB>
                      <a:noFill/>
                    </a:lnB>
                    <a:solidFill>
                      <a:srgbClr val="FFFFFF"/>
                    </a:solidFill>
                  </a:tcPr>
                </a:tc>
                <a:extLst>
                  <a:ext uri="{0D108BD9-81ED-4DB2-BD59-A6C34878D82A}">
                    <a16:rowId xmlns:a16="http://schemas.microsoft.com/office/drawing/2014/main" val="10001"/>
                  </a:ext>
                </a:extLst>
              </a:tr>
              <a:tr h="231282">
                <a:tc>
                  <a:txBody>
                    <a:bodyPr/>
                    <a:lstStyle/>
                    <a:p>
                      <a:pPr algn="r" fontAlgn="b"/>
                      <a:r>
                        <a:rPr lang="de-DE" sz="1400" b="1" i="0" u="none" strike="noStrike">
                          <a:solidFill>
                            <a:srgbClr val="000000"/>
                          </a:solidFill>
                          <a:effectLst/>
                          <a:latin typeface="Calibri"/>
                        </a:rPr>
                        <a:t>6./7.5.</a:t>
                      </a:r>
                    </a:p>
                  </a:txBody>
                  <a:tcPr marL="9251" marR="9251" marT="9251" marB="0" anchor="b">
                    <a:lnL>
                      <a:noFill/>
                    </a:lnL>
                    <a:lnR>
                      <a:noFill/>
                    </a:lnR>
                    <a:lnT>
                      <a:noFill/>
                    </a:lnT>
                    <a:lnB>
                      <a:noFill/>
                    </a:lnB>
                    <a:solidFill>
                      <a:srgbClr val="FFFFFF"/>
                    </a:solidFill>
                  </a:tcPr>
                </a:tc>
                <a:tc>
                  <a:txBody>
                    <a:bodyPr/>
                    <a:lstStyle/>
                    <a:p>
                      <a:pPr algn="r" fontAlgn="b"/>
                      <a:r>
                        <a:rPr lang="de-DE" sz="1400" b="1" i="0" u="none" strike="noStrike">
                          <a:solidFill>
                            <a:srgbClr val="000000"/>
                          </a:solidFill>
                          <a:effectLst/>
                          <a:latin typeface="Calibri"/>
                        </a:rPr>
                        <a:t> </a:t>
                      </a:r>
                    </a:p>
                  </a:txBody>
                  <a:tcPr marL="9251" marR="9251" marT="9251" marB="0" anchor="b">
                    <a:lnL>
                      <a:noFill/>
                    </a:lnL>
                    <a:lnR>
                      <a:noFill/>
                    </a:lnR>
                    <a:lnT>
                      <a:noFill/>
                    </a:lnT>
                    <a:lnB>
                      <a:noFill/>
                    </a:lnB>
                    <a:solidFill>
                      <a:srgbClr val="FFFFFF"/>
                    </a:solidFill>
                  </a:tcPr>
                </a:tc>
                <a:tc>
                  <a:txBody>
                    <a:bodyPr/>
                    <a:lstStyle/>
                    <a:p>
                      <a:pPr algn="l" fontAlgn="b"/>
                      <a:r>
                        <a:rPr lang="de-DE" sz="1400" b="1" i="0" u="none" strike="noStrike">
                          <a:solidFill>
                            <a:srgbClr val="000000"/>
                          </a:solidFill>
                          <a:effectLst/>
                          <a:latin typeface="Calibri"/>
                        </a:rPr>
                        <a:t>WRCUP I</a:t>
                      </a:r>
                    </a:p>
                  </a:txBody>
                  <a:tcPr marL="9251" marR="9251" marT="9251" marB="0" anchor="b">
                    <a:lnL>
                      <a:noFill/>
                    </a:lnL>
                    <a:lnR>
                      <a:noFill/>
                    </a:lnR>
                    <a:lnT>
                      <a:noFill/>
                    </a:lnT>
                    <a:lnB>
                      <a:noFill/>
                    </a:lnB>
                    <a:solidFill>
                      <a:srgbClr val="FFFFFF"/>
                    </a:solidFill>
                  </a:tcPr>
                </a:tc>
                <a:tc>
                  <a:txBody>
                    <a:bodyPr/>
                    <a:lstStyle/>
                    <a:p>
                      <a:pPr algn="l" fontAlgn="b"/>
                      <a:r>
                        <a:rPr lang="de-DE" sz="1400" b="1" i="0" u="none" strike="noStrike">
                          <a:solidFill>
                            <a:srgbClr val="000000"/>
                          </a:solidFill>
                          <a:effectLst/>
                          <a:latin typeface="Calibri"/>
                        </a:rPr>
                        <a:t>Zagreb</a:t>
                      </a:r>
                    </a:p>
                  </a:txBody>
                  <a:tcPr marL="9251" marR="9251" marT="9251" marB="0" anchor="b">
                    <a:lnL>
                      <a:noFill/>
                    </a:lnL>
                    <a:lnR>
                      <a:noFill/>
                    </a:lnR>
                    <a:lnT>
                      <a:noFill/>
                    </a:lnT>
                    <a:lnB>
                      <a:noFill/>
                    </a:lnB>
                    <a:solidFill>
                      <a:srgbClr val="FFFFFF"/>
                    </a:solidFill>
                  </a:tcPr>
                </a:tc>
                <a:extLst>
                  <a:ext uri="{0D108BD9-81ED-4DB2-BD59-A6C34878D82A}">
                    <a16:rowId xmlns:a16="http://schemas.microsoft.com/office/drawing/2014/main" val="10002"/>
                  </a:ext>
                </a:extLst>
              </a:tr>
              <a:tr h="231282">
                <a:tc>
                  <a:txBody>
                    <a:bodyPr/>
                    <a:lstStyle/>
                    <a:p>
                      <a:pPr algn="r" fontAlgn="b"/>
                      <a:r>
                        <a:rPr lang="de-DE" sz="1400" b="1" i="0" u="none" strike="noStrike">
                          <a:solidFill>
                            <a:srgbClr val="000000"/>
                          </a:solidFill>
                          <a:effectLst/>
                          <a:latin typeface="Calibri"/>
                        </a:rPr>
                        <a:t>20./21.5.</a:t>
                      </a:r>
                    </a:p>
                  </a:txBody>
                  <a:tcPr marL="9251" marR="9251" marT="9251" marB="0" anchor="b">
                    <a:lnL>
                      <a:noFill/>
                    </a:lnL>
                    <a:lnR>
                      <a:noFill/>
                    </a:lnR>
                    <a:lnT>
                      <a:noFill/>
                    </a:lnT>
                    <a:lnB>
                      <a:noFill/>
                    </a:lnB>
                    <a:solidFill>
                      <a:srgbClr val="FFFFFF"/>
                    </a:solidFill>
                  </a:tcPr>
                </a:tc>
                <a:tc>
                  <a:txBody>
                    <a:bodyPr/>
                    <a:lstStyle/>
                    <a:p>
                      <a:pPr algn="r" fontAlgn="b"/>
                      <a:r>
                        <a:rPr lang="de-DE" sz="1400" b="1" i="0" u="none" strike="noStrike">
                          <a:solidFill>
                            <a:srgbClr val="000000"/>
                          </a:solidFill>
                          <a:effectLst/>
                          <a:latin typeface="Calibri"/>
                        </a:rPr>
                        <a:t> </a:t>
                      </a:r>
                    </a:p>
                  </a:txBody>
                  <a:tcPr marL="9251" marR="9251" marT="9251" marB="0" anchor="b">
                    <a:lnL>
                      <a:noFill/>
                    </a:lnL>
                    <a:lnR>
                      <a:noFill/>
                    </a:lnR>
                    <a:lnT>
                      <a:noFill/>
                    </a:lnT>
                    <a:lnB>
                      <a:noFill/>
                    </a:lnB>
                    <a:solidFill>
                      <a:srgbClr val="FFFFFF"/>
                    </a:solidFill>
                  </a:tcPr>
                </a:tc>
                <a:tc>
                  <a:txBody>
                    <a:bodyPr/>
                    <a:lstStyle/>
                    <a:p>
                      <a:pPr algn="l" fontAlgn="b"/>
                      <a:r>
                        <a:rPr lang="de-DE" sz="1400" b="1" i="0" u="none" strike="noStrike">
                          <a:solidFill>
                            <a:srgbClr val="000000"/>
                          </a:solidFill>
                          <a:effectLst/>
                          <a:latin typeface="Calibri"/>
                        </a:rPr>
                        <a:t>ERJCH</a:t>
                      </a:r>
                    </a:p>
                  </a:txBody>
                  <a:tcPr marL="9251" marR="9251" marT="9251" marB="0" anchor="b">
                    <a:lnL>
                      <a:noFill/>
                    </a:lnL>
                    <a:lnR>
                      <a:noFill/>
                    </a:lnR>
                    <a:lnT>
                      <a:noFill/>
                    </a:lnT>
                    <a:lnB>
                      <a:noFill/>
                    </a:lnB>
                    <a:solidFill>
                      <a:srgbClr val="FFFFFF"/>
                    </a:solidFill>
                  </a:tcPr>
                </a:tc>
                <a:tc>
                  <a:txBody>
                    <a:bodyPr/>
                    <a:lstStyle/>
                    <a:p>
                      <a:pPr algn="l" fontAlgn="b"/>
                      <a:r>
                        <a:rPr lang="de-DE" sz="1400" b="1" i="0" u="none" strike="noStrike">
                          <a:solidFill>
                            <a:srgbClr val="000000"/>
                          </a:solidFill>
                          <a:effectLst/>
                          <a:latin typeface="Calibri"/>
                        </a:rPr>
                        <a:t>Brive</a:t>
                      </a:r>
                    </a:p>
                  </a:txBody>
                  <a:tcPr marL="9251" marR="9251" marT="9251" marB="0" anchor="b">
                    <a:lnL>
                      <a:noFill/>
                    </a:lnL>
                    <a:lnR>
                      <a:noFill/>
                    </a:lnR>
                    <a:lnT>
                      <a:noFill/>
                    </a:lnT>
                    <a:lnB>
                      <a:noFill/>
                    </a:lnB>
                    <a:solidFill>
                      <a:srgbClr val="FFFFFF"/>
                    </a:solidFill>
                  </a:tcPr>
                </a:tc>
                <a:extLst>
                  <a:ext uri="{0D108BD9-81ED-4DB2-BD59-A6C34878D82A}">
                    <a16:rowId xmlns:a16="http://schemas.microsoft.com/office/drawing/2014/main" val="10003"/>
                  </a:ext>
                </a:extLst>
              </a:tr>
              <a:tr h="231282">
                <a:tc>
                  <a:txBody>
                    <a:bodyPr/>
                    <a:lstStyle/>
                    <a:p>
                      <a:pPr algn="r" fontAlgn="b"/>
                      <a:r>
                        <a:rPr lang="de-DE" sz="1400" b="1" i="0" u="none" strike="noStrike">
                          <a:solidFill>
                            <a:srgbClr val="000000"/>
                          </a:solidFill>
                          <a:effectLst/>
                          <a:latin typeface="Calibri"/>
                        </a:rPr>
                        <a:t>27./28.5.</a:t>
                      </a:r>
                    </a:p>
                  </a:txBody>
                  <a:tcPr marL="9251" marR="9251" marT="9251" marB="0" anchor="b">
                    <a:lnL>
                      <a:noFill/>
                    </a:lnL>
                    <a:lnR>
                      <a:noFill/>
                    </a:lnR>
                    <a:lnT>
                      <a:noFill/>
                    </a:lnT>
                    <a:lnB>
                      <a:noFill/>
                    </a:lnB>
                    <a:solidFill>
                      <a:srgbClr val="FFFFFF"/>
                    </a:solidFill>
                  </a:tcPr>
                </a:tc>
                <a:tc>
                  <a:txBody>
                    <a:bodyPr/>
                    <a:lstStyle/>
                    <a:p>
                      <a:pPr algn="r" fontAlgn="b"/>
                      <a:r>
                        <a:rPr lang="de-DE" sz="1400" b="1" i="0" u="none" strike="noStrike">
                          <a:solidFill>
                            <a:srgbClr val="000000"/>
                          </a:solidFill>
                          <a:effectLst/>
                          <a:latin typeface="Calibri"/>
                        </a:rPr>
                        <a:t> </a:t>
                      </a:r>
                    </a:p>
                  </a:txBody>
                  <a:tcPr marL="9251" marR="9251" marT="9251" marB="0" anchor="b">
                    <a:lnL>
                      <a:noFill/>
                    </a:lnL>
                    <a:lnR>
                      <a:noFill/>
                    </a:lnR>
                    <a:lnT>
                      <a:noFill/>
                    </a:lnT>
                    <a:lnB>
                      <a:noFill/>
                    </a:lnB>
                    <a:solidFill>
                      <a:srgbClr val="FFFFFF"/>
                    </a:solidFill>
                  </a:tcPr>
                </a:tc>
                <a:tc>
                  <a:txBody>
                    <a:bodyPr/>
                    <a:lstStyle/>
                    <a:p>
                      <a:pPr algn="l" fontAlgn="b"/>
                      <a:r>
                        <a:rPr lang="de-DE" sz="1400" b="1" i="0" u="none" strike="noStrike">
                          <a:solidFill>
                            <a:srgbClr val="000000"/>
                          </a:solidFill>
                          <a:effectLst/>
                          <a:latin typeface="Calibri"/>
                        </a:rPr>
                        <a:t>ERCH</a:t>
                      </a:r>
                    </a:p>
                  </a:txBody>
                  <a:tcPr marL="9251" marR="9251" marT="9251" marB="0" anchor="b">
                    <a:lnL>
                      <a:noFill/>
                    </a:lnL>
                    <a:lnR>
                      <a:noFill/>
                    </a:lnR>
                    <a:lnT>
                      <a:noFill/>
                    </a:lnT>
                    <a:lnB>
                      <a:noFill/>
                    </a:lnB>
                    <a:solidFill>
                      <a:srgbClr val="FFFFFF"/>
                    </a:solidFill>
                  </a:tcPr>
                </a:tc>
                <a:tc>
                  <a:txBody>
                    <a:bodyPr/>
                    <a:lstStyle/>
                    <a:p>
                      <a:pPr algn="l" fontAlgn="b"/>
                      <a:r>
                        <a:rPr lang="de-DE" sz="1400" b="1" i="0" u="none" strike="noStrike">
                          <a:solidFill>
                            <a:srgbClr val="000000"/>
                          </a:solidFill>
                          <a:effectLst/>
                          <a:latin typeface="Calibri"/>
                        </a:rPr>
                        <a:t>Bled</a:t>
                      </a:r>
                    </a:p>
                  </a:txBody>
                  <a:tcPr marL="9251" marR="9251" marT="9251" marB="0" anchor="b">
                    <a:lnL>
                      <a:noFill/>
                    </a:lnL>
                    <a:lnR>
                      <a:noFill/>
                    </a:lnR>
                    <a:lnT>
                      <a:noFill/>
                    </a:lnT>
                    <a:lnB>
                      <a:noFill/>
                    </a:lnB>
                    <a:solidFill>
                      <a:srgbClr val="FFFFFF"/>
                    </a:solidFill>
                  </a:tcPr>
                </a:tc>
                <a:extLst>
                  <a:ext uri="{0D108BD9-81ED-4DB2-BD59-A6C34878D82A}">
                    <a16:rowId xmlns:a16="http://schemas.microsoft.com/office/drawing/2014/main" val="10004"/>
                  </a:ext>
                </a:extLst>
              </a:tr>
              <a:tr h="231282">
                <a:tc>
                  <a:txBody>
                    <a:bodyPr/>
                    <a:lstStyle/>
                    <a:p>
                      <a:pPr algn="r" fontAlgn="b"/>
                      <a:r>
                        <a:rPr lang="de-DE" sz="1400" b="1" i="0" u="none" strike="noStrike">
                          <a:solidFill>
                            <a:srgbClr val="000000"/>
                          </a:solidFill>
                          <a:effectLst/>
                          <a:latin typeface="Calibri"/>
                        </a:rPr>
                        <a:t>17./18.6.</a:t>
                      </a:r>
                    </a:p>
                  </a:txBody>
                  <a:tcPr marL="9251" marR="9251" marT="9251" marB="0" anchor="b">
                    <a:lnL>
                      <a:noFill/>
                    </a:lnL>
                    <a:lnR>
                      <a:noFill/>
                    </a:lnR>
                    <a:lnT>
                      <a:noFill/>
                    </a:lnT>
                    <a:lnB>
                      <a:noFill/>
                    </a:lnB>
                    <a:solidFill>
                      <a:srgbClr val="FFFFFF"/>
                    </a:solidFill>
                  </a:tcPr>
                </a:tc>
                <a:tc>
                  <a:txBody>
                    <a:bodyPr/>
                    <a:lstStyle/>
                    <a:p>
                      <a:pPr algn="r" fontAlgn="b"/>
                      <a:r>
                        <a:rPr lang="de-DE" sz="1400" b="1" i="0" u="none" strike="noStrike">
                          <a:solidFill>
                            <a:srgbClr val="000000"/>
                          </a:solidFill>
                          <a:effectLst/>
                          <a:latin typeface="Calibri"/>
                        </a:rPr>
                        <a:t> </a:t>
                      </a:r>
                    </a:p>
                  </a:txBody>
                  <a:tcPr marL="9251" marR="9251" marT="9251" marB="0" anchor="b">
                    <a:lnL>
                      <a:noFill/>
                    </a:lnL>
                    <a:lnR>
                      <a:noFill/>
                    </a:lnR>
                    <a:lnT>
                      <a:noFill/>
                    </a:lnT>
                    <a:lnB>
                      <a:noFill/>
                    </a:lnB>
                    <a:solidFill>
                      <a:srgbClr val="FFFFFF"/>
                    </a:solidFill>
                  </a:tcPr>
                </a:tc>
                <a:tc>
                  <a:txBody>
                    <a:bodyPr/>
                    <a:lstStyle/>
                    <a:p>
                      <a:pPr algn="l" fontAlgn="b"/>
                      <a:r>
                        <a:rPr lang="de-DE" sz="1400" b="1" i="0" u="none" strike="noStrike">
                          <a:solidFill>
                            <a:srgbClr val="000000"/>
                          </a:solidFill>
                          <a:effectLst/>
                          <a:latin typeface="Calibri"/>
                        </a:rPr>
                        <a:t>WRCUP II</a:t>
                      </a:r>
                    </a:p>
                  </a:txBody>
                  <a:tcPr marL="9251" marR="9251" marT="9251" marB="0" anchor="b">
                    <a:lnL>
                      <a:noFill/>
                    </a:lnL>
                    <a:lnR>
                      <a:noFill/>
                    </a:lnR>
                    <a:lnT>
                      <a:noFill/>
                    </a:lnT>
                    <a:lnB>
                      <a:noFill/>
                    </a:lnB>
                    <a:solidFill>
                      <a:srgbClr val="FFFFFF"/>
                    </a:solidFill>
                  </a:tcPr>
                </a:tc>
                <a:tc>
                  <a:txBody>
                    <a:bodyPr/>
                    <a:lstStyle/>
                    <a:p>
                      <a:pPr algn="l" fontAlgn="b"/>
                      <a:r>
                        <a:rPr lang="de-DE" sz="1400" b="1" i="0" u="none" strike="noStrike">
                          <a:solidFill>
                            <a:srgbClr val="000000"/>
                          </a:solidFill>
                          <a:effectLst/>
                          <a:latin typeface="Calibri"/>
                        </a:rPr>
                        <a:t>Varese</a:t>
                      </a:r>
                    </a:p>
                  </a:txBody>
                  <a:tcPr marL="9251" marR="9251" marT="9251" marB="0" anchor="b">
                    <a:lnL>
                      <a:noFill/>
                    </a:lnL>
                    <a:lnR>
                      <a:noFill/>
                    </a:lnR>
                    <a:lnT>
                      <a:noFill/>
                    </a:lnT>
                    <a:lnB>
                      <a:noFill/>
                    </a:lnB>
                    <a:solidFill>
                      <a:srgbClr val="FFFFFF"/>
                    </a:solidFill>
                  </a:tcPr>
                </a:tc>
                <a:extLst>
                  <a:ext uri="{0D108BD9-81ED-4DB2-BD59-A6C34878D82A}">
                    <a16:rowId xmlns:a16="http://schemas.microsoft.com/office/drawing/2014/main" val="10005"/>
                  </a:ext>
                </a:extLst>
              </a:tr>
              <a:tr h="231282">
                <a:tc>
                  <a:txBody>
                    <a:bodyPr/>
                    <a:lstStyle/>
                    <a:p>
                      <a:pPr algn="r" fontAlgn="b"/>
                      <a:r>
                        <a:rPr lang="de-DE" sz="1400" b="1" i="0" u="none" strike="noStrike">
                          <a:solidFill>
                            <a:srgbClr val="000000"/>
                          </a:solidFill>
                          <a:effectLst/>
                          <a:latin typeface="Calibri"/>
                        </a:rPr>
                        <a:t>8./9.7.</a:t>
                      </a:r>
                    </a:p>
                  </a:txBody>
                  <a:tcPr marL="9251" marR="9251" marT="9251" marB="0" anchor="b">
                    <a:lnL>
                      <a:noFill/>
                    </a:lnL>
                    <a:lnR>
                      <a:noFill/>
                    </a:lnR>
                    <a:lnT>
                      <a:noFill/>
                    </a:lnT>
                    <a:lnB>
                      <a:noFill/>
                    </a:lnB>
                    <a:solidFill>
                      <a:srgbClr val="FFFFFF"/>
                    </a:solidFill>
                  </a:tcPr>
                </a:tc>
                <a:tc>
                  <a:txBody>
                    <a:bodyPr/>
                    <a:lstStyle/>
                    <a:p>
                      <a:pPr algn="r" fontAlgn="b"/>
                      <a:r>
                        <a:rPr lang="de-DE" sz="1400" b="1" i="0" u="none" strike="noStrike">
                          <a:solidFill>
                            <a:srgbClr val="000000"/>
                          </a:solidFill>
                          <a:effectLst/>
                          <a:latin typeface="Calibri"/>
                        </a:rPr>
                        <a:t> </a:t>
                      </a:r>
                    </a:p>
                  </a:txBody>
                  <a:tcPr marL="9251" marR="9251" marT="9251" marB="0" anchor="b">
                    <a:lnL>
                      <a:noFill/>
                    </a:lnL>
                    <a:lnR>
                      <a:noFill/>
                    </a:lnR>
                    <a:lnT>
                      <a:noFill/>
                    </a:lnT>
                    <a:lnB>
                      <a:noFill/>
                    </a:lnB>
                    <a:solidFill>
                      <a:srgbClr val="FFFFFF"/>
                    </a:solidFill>
                  </a:tcPr>
                </a:tc>
                <a:tc>
                  <a:txBody>
                    <a:bodyPr/>
                    <a:lstStyle/>
                    <a:p>
                      <a:pPr algn="l" fontAlgn="b"/>
                      <a:r>
                        <a:rPr lang="de-DE" sz="1400" b="1" i="0" u="none" strike="noStrike">
                          <a:solidFill>
                            <a:srgbClr val="000000"/>
                          </a:solidFill>
                          <a:effectLst/>
                          <a:latin typeface="Calibri"/>
                        </a:rPr>
                        <a:t>WRCUP III</a:t>
                      </a:r>
                    </a:p>
                  </a:txBody>
                  <a:tcPr marL="9251" marR="9251" marT="9251" marB="0" anchor="b">
                    <a:lnL>
                      <a:noFill/>
                    </a:lnL>
                    <a:lnR>
                      <a:noFill/>
                    </a:lnR>
                    <a:lnT>
                      <a:noFill/>
                    </a:lnT>
                    <a:lnB>
                      <a:noFill/>
                    </a:lnB>
                    <a:solidFill>
                      <a:srgbClr val="FFFFFF"/>
                    </a:solidFill>
                  </a:tcPr>
                </a:tc>
                <a:tc>
                  <a:txBody>
                    <a:bodyPr/>
                    <a:lstStyle/>
                    <a:p>
                      <a:pPr algn="l" fontAlgn="b"/>
                      <a:r>
                        <a:rPr lang="de-DE" sz="1400" b="1" i="0" u="none" strike="noStrike">
                          <a:solidFill>
                            <a:srgbClr val="000000"/>
                          </a:solidFill>
                          <a:effectLst/>
                          <a:latin typeface="Calibri"/>
                        </a:rPr>
                        <a:t>Luzern</a:t>
                      </a:r>
                    </a:p>
                  </a:txBody>
                  <a:tcPr marL="9251" marR="9251" marT="9251" marB="0" anchor="b">
                    <a:lnL>
                      <a:noFill/>
                    </a:lnL>
                    <a:lnR>
                      <a:noFill/>
                    </a:lnR>
                    <a:lnT>
                      <a:noFill/>
                    </a:lnT>
                    <a:lnB>
                      <a:noFill/>
                    </a:lnB>
                    <a:solidFill>
                      <a:srgbClr val="FFFFFF"/>
                    </a:solidFill>
                  </a:tcPr>
                </a:tc>
                <a:extLst>
                  <a:ext uri="{0D108BD9-81ED-4DB2-BD59-A6C34878D82A}">
                    <a16:rowId xmlns:a16="http://schemas.microsoft.com/office/drawing/2014/main" val="10006"/>
                  </a:ext>
                </a:extLst>
              </a:tr>
              <a:tr h="231282">
                <a:tc>
                  <a:txBody>
                    <a:bodyPr/>
                    <a:lstStyle/>
                    <a:p>
                      <a:pPr algn="r" fontAlgn="b"/>
                      <a:r>
                        <a:rPr lang="de-DE" sz="1400" b="1" i="0" u="none" strike="noStrike">
                          <a:solidFill>
                            <a:srgbClr val="000000"/>
                          </a:solidFill>
                          <a:effectLst/>
                          <a:latin typeface="Calibri"/>
                        </a:rPr>
                        <a:t>22./23.7.</a:t>
                      </a:r>
                    </a:p>
                  </a:txBody>
                  <a:tcPr marL="9251" marR="9251" marT="9251" marB="0" anchor="b">
                    <a:lnL>
                      <a:noFill/>
                    </a:lnL>
                    <a:lnR>
                      <a:noFill/>
                    </a:lnR>
                    <a:lnT>
                      <a:noFill/>
                    </a:lnT>
                    <a:lnB>
                      <a:noFill/>
                    </a:lnB>
                    <a:solidFill>
                      <a:srgbClr val="FFFFFF"/>
                    </a:solidFill>
                  </a:tcPr>
                </a:tc>
                <a:tc>
                  <a:txBody>
                    <a:bodyPr/>
                    <a:lstStyle/>
                    <a:p>
                      <a:pPr algn="r" fontAlgn="b"/>
                      <a:r>
                        <a:rPr lang="de-DE" sz="1400" b="1" i="0" u="none" strike="noStrike">
                          <a:solidFill>
                            <a:srgbClr val="000000"/>
                          </a:solidFill>
                          <a:effectLst/>
                          <a:latin typeface="Calibri"/>
                        </a:rPr>
                        <a:t> </a:t>
                      </a:r>
                    </a:p>
                  </a:txBody>
                  <a:tcPr marL="9251" marR="9251" marT="9251" marB="0" anchor="b">
                    <a:lnL>
                      <a:noFill/>
                    </a:lnL>
                    <a:lnR>
                      <a:noFill/>
                    </a:lnR>
                    <a:lnT>
                      <a:noFill/>
                    </a:lnT>
                    <a:lnB>
                      <a:noFill/>
                    </a:lnB>
                    <a:solidFill>
                      <a:srgbClr val="FFFFFF"/>
                    </a:solidFill>
                  </a:tcPr>
                </a:tc>
                <a:tc>
                  <a:txBody>
                    <a:bodyPr/>
                    <a:lstStyle/>
                    <a:p>
                      <a:pPr algn="l" fontAlgn="b"/>
                      <a:r>
                        <a:rPr lang="de-DE" sz="1400" b="1" i="0" u="none" strike="noStrike">
                          <a:solidFill>
                            <a:srgbClr val="000000"/>
                          </a:solidFill>
                          <a:effectLst/>
                          <a:latin typeface="Calibri"/>
                        </a:rPr>
                        <a:t>WRU23CH</a:t>
                      </a:r>
                    </a:p>
                  </a:txBody>
                  <a:tcPr marL="9251" marR="9251" marT="9251" marB="0" anchor="b">
                    <a:lnL>
                      <a:noFill/>
                    </a:lnL>
                    <a:lnR>
                      <a:noFill/>
                    </a:lnR>
                    <a:lnT>
                      <a:noFill/>
                    </a:lnT>
                    <a:lnB>
                      <a:noFill/>
                    </a:lnB>
                    <a:solidFill>
                      <a:srgbClr val="FFFFFF"/>
                    </a:solidFill>
                  </a:tcPr>
                </a:tc>
                <a:tc>
                  <a:txBody>
                    <a:bodyPr/>
                    <a:lstStyle/>
                    <a:p>
                      <a:pPr algn="l" fontAlgn="b"/>
                      <a:r>
                        <a:rPr lang="de-DE" sz="1400" b="1" i="0" u="none" strike="noStrike">
                          <a:solidFill>
                            <a:srgbClr val="000000"/>
                          </a:solidFill>
                          <a:effectLst/>
                          <a:latin typeface="Calibri"/>
                        </a:rPr>
                        <a:t>Plovdiv</a:t>
                      </a:r>
                    </a:p>
                  </a:txBody>
                  <a:tcPr marL="9251" marR="9251" marT="9251" marB="0" anchor="b">
                    <a:lnL>
                      <a:noFill/>
                    </a:lnL>
                    <a:lnR>
                      <a:noFill/>
                    </a:lnR>
                    <a:lnT>
                      <a:noFill/>
                    </a:lnT>
                    <a:lnB>
                      <a:noFill/>
                    </a:lnB>
                    <a:solidFill>
                      <a:srgbClr val="FFFFFF"/>
                    </a:solidFill>
                  </a:tcPr>
                </a:tc>
                <a:extLst>
                  <a:ext uri="{0D108BD9-81ED-4DB2-BD59-A6C34878D82A}">
                    <a16:rowId xmlns:a16="http://schemas.microsoft.com/office/drawing/2014/main" val="10007"/>
                  </a:ext>
                </a:extLst>
              </a:tr>
              <a:tr h="231282">
                <a:tc>
                  <a:txBody>
                    <a:bodyPr/>
                    <a:lstStyle/>
                    <a:p>
                      <a:pPr algn="r" fontAlgn="b"/>
                      <a:r>
                        <a:rPr lang="de-DE" sz="1400" b="1" i="0" u="none" strike="noStrike">
                          <a:solidFill>
                            <a:srgbClr val="000000"/>
                          </a:solidFill>
                          <a:effectLst/>
                          <a:latin typeface="Calibri"/>
                        </a:rPr>
                        <a:t>5./6.8.</a:t>
                      </a:r>
                    </a:p>
                  </a:txBody>
                  <a:tcPr marL="9251" marR="9251" marT="9251" marB="0" anchor="b">
                    <a:lnL>
                      <a:noFill/>
                    </a:lnL>
                    <a:lnR>
                      <a:noFill/>
                    </a:lnR>
                    <a:lnT>
                      <a:noFill/>
                    </a:lnT>
                    <a:lnB>
                      <a:noFill/>
                    </a:lnB>
                    <a:solidFill>
                      <a:srgbClr val="FFFFFF"/>
                    </a:solidFill>
                  </a:tcPr>
                </a:tc>
                <a:tc>
                  <a:txBody>
                    <a:bodyPr/>
                    <a:lstStyle/>
                    <a:p>
                      <a:pPr algn="r" fontAlgn="b"/>
                      <a:r>
                        <a:rPr lang="de-DE" sz="1400" b="1" i="0" u="none" strike="noStrike">
                          <a:solidFill>
                            <a:srgbClr val="000000"/>
                          </a:solidFill>
                          <a:effectLst/>
                          <a:latin typeface="Calibri"/>
                        </a:rPr>
                        <a:t> </a:t>
                      </a:r>
                    </a:p>
                  </a:txBody>
                  <a:tcPr marL="9251" marR="9251" marT="9251" marB="0" anchor="b">
                    <a:lnL>
                      <a:noFill/>
                    </a:lnL>
                    <a:lnR>
                      <a:noFill/>
                    </a:lnR>
                    <a:lnT>
                      <a:noFill/>
                    </a:lnT>
                    <a:lnB>
                      <a:noFill/>
                    </a:lnB>
                    <a:solidFill>
                      <a:srgbClr val="FFFFFF"/>
                    </a:solidFill>
                  </a:tcPr>
                </a:tc>
                <a:tc>
                  <a:txBody>
                    <a:bodyPr/>
                    <a:lstStyle/>
                    <a:p>
                      <a:pPr algn="l" fontAlgn="b"/>
                      <a:r>
                        <a:rPr lang="de-DE" sz="1400" b="1" i="0" u="none" strike="noStrike">
                          <a:solidFill>
                            <a:srgbClr val="000000"/>
                          </a:solidFill>
                          <a:effectLst/>
                          <a:latin typeface="Calibri"/>
                        </a:rPr>
                        <a:t>WRJCH</a:t>
                      </a:r>
                    </a:p>
                  </a:txBody>
                  <a:tcPr marL="9251" marR="9251" marT="9251" marB="0" anchor="b">
                    <a:lnL>
                      <a:noFill/>
                    </a:lnL>
                    <a:lnR>
                      <a:noFill/>
                    </a:lnR>
                    <a:lnT>
                      <a:noFill/>
                    </a:lnT>
                    <a:lnB>
                      <a:noFill/>
                    </a:lnB>
                    <a:solidFill>
                      <a:srgbClr val="FFFFFF"/>
                    </a:solidFill>
                  </a:tcPr>
                </a:tc>
                <a:tc>
                  <a:txBody>
                    <a:bodyPr/>
                    <a:lstStyle/>
                    <a:p>
                      <a:pPr algn="l" fontAlgn="b"/>
                      <a:r>
                        <a:rPr lang="de-DE" sz="1400" b="1" i="0" u="none" strike="noStrike">
                          <a:solidFill>
                            <a:srgbClr val="000000"/>
                          </a:solidFill>
                          <a:effectLst/>
                          <a:latin typeface="Calibri"/>
                        </a:rPr>
                        <a:t>Paris</a:t>
                      </a:r>
                    </a:p>
                  </a:txBody>
                  <a:tcPr marL="9251" marR="9251" marT="9251" marB="0" anchor="b">
                    <a:lnL>
                      <a:noFill/>
                    </a:lnL>
                    <a:lnR>
                      <a:noFill/>
                    </a:lnR>
                    <a:lnT>
                      <a:noFill/>
                    </a:lnT>
                    <a:lnB>
                      <a:noFill/>
                    </a:lnB>
                    <a:solidFill>
                      <a:srgbClr val="FFFFFF"/>
                    </a:solidFill>
                  </a:tcPr>
                </a:tc>
                <a:extLst>
                  <a:ext uri="{0D108BD9-81ED-4DB2-BD59-A6C34878D82A}">
                    <a16:rowId xmlns:a16="http://schemas.microsoft.com/office/drawing/2014/main" val="10008"/>
                  </a:ext>
                </a:extLst>
              </a:tr>
              <a:tr h="231282">
                <a:tc>
                  <a:txBody>
                    <a:bodyPr/>
                    <a:lstStyle/>
                    <a:p>
                      <a:pPr algn="r" fontAlgn="b"/>
                      <a:r>
                        <a:rPr lang="de-DE" sz="1400" b="1" i="0" u="none" strike="noStrike">
                          <a:solidFill>
                            <a:srgbClr val="000000"/>
                          </a:solidFill>
                          <a:effectLst/>
                          <a:latin typeface="Calibri"/>
                        </a:rPr>
                        <a:t>26./27.8.</a:t>
                      </a:r>
                    </a:p>
                  </a:txBody>
                  <a:tcPr marL="9251" marR="9251" marT="9251" marB="0" anchor="b">
                    <a:lnL>
                      <a:noFill/>
                    </a:lnL>
                    <a:lnR>
                      <a:noFill/>
                    </a:lnR>
                    <a:lnT>
                      <a:noFill/>
                    </a:lnT>
                    <a:lnB>
                      <a:noFill/>
                    </a:lnB>
                    <a:solidFill>
                      <a:srgbClr val="FFFFFF"/>
                    </a:solidFill>
                  </a:tcPr>
                </a:tc>
                <a:tc>
                  <a:txBody>
                    <a:bodyPr/>
                    <a:lstStyle/>
                    <a:p>
                      <a:pPr algn="r" fontAlgn="b"/>
                      <a:r>
                        <a:rPr lang="de-DE" sz="1400" b="1" i="0" u="none" strike="noStrike">
                          <a:solidFill>
                            <a:srgbClr val="000000"/>
                          </a:solidFill>
                          <a:effectLst/>
                          <a:latin typeface="Calibri"/>
                        </a:rPr>
                        <a:t> </a:t>
                      </a:r>
                    </a:p>
                  </a:txBody>
                  <a:tcPr marL="9251" marR="9251" marT="9251" marB="0" anchor="b">
                    <a:lnL>
                      <a:noFill/>
                    </a:lnL>
                    <a:lnR>
                      <a:noFill/>
                    </a:lnR>
                    <a:lnT>
                      <a:noFill/>
                    </a:lnT>
                    <a:lnB>
                      <a:noFill/>
                    </a:lnB>
                    <a:solidFill>
                      <a:srgbClr val="FFFFFF"/>
                    </a:solidFill>
                  </a:tcPr>
                </a:tc>
                <a:tc>
                  <a:txBody>
                    <a:bodyPr/>
                    <a:lstStyle/>
                    <a:p>
                      <a:pPr algn="l" fontAlgn="b"/>
                      <a:r>
                        <a:rPr lang="de-DE" sz="1400" b="1" i="0" u="none" strike="noStrike">
                          <a:solidFill>
                            <a:srgbClr val="000000"/>
                          </a:solidFill>
                          <a:effectLst/>
                          <a:latin typeface="Calibri"/>
                        </a:rPr>
                        <a:t>ERU23CH</a:t>
                      </a:r>
                    </a:p>
                  </a:txBody>
                  <a:tcPr marL="9251" marR="9251" marT="9251" marB="0" anchor="b">
                    <a:lnL>
                      <a:noFill/>
                    </a:lnL>
                    <a:lnR>
                      <a:noFill/>
                    </a:lnR>
                    <a:lnT>
                      <a:noFill/>
                    </a:lnT>
                    <a:lnB>
                      <a:noFill/>
                    </a:lnB>
                    <a:solidFill>
                      <a:srgbClr val="FFFFFF"/>
                    </a:solidFill>
                  </a:tcPr>
                </a:tc>
                <a:tc>
                  <a:txBody>
                    <a:bodyPr/>
                    <a:lstStyle/>
                    <a:p>
                      <a:pPr algn="l" fontAlgn="b"/>
                      <a:r>
                        <a:rPr lang="de-DE" sz="1400" b="1" i="0" u="none" strike="noStrike">
                          <a:solidFill>
                            <a:srgbClr val="000000"/>
                          </a:solidFill>
                          <a:effectLst/>
                          <a:latin typeface="Calibri"/>
                        </a:rPr>
                        <a:t>Rostov am Don</a:t>
                      </a:r>
                    </a:p>
                  </a:txBody>
                  <a:tcPr marL="9251" marR="9251" marT="9251" marB="0" anchor="b">
                    <a:lnL>
                      <a:noFill/>
                    </a:lnL>
                    <a:lnR>
                      <a:noFill/>
                    </a:lnR>
                    <a:lnT>
                      <a:noFill/>
                    </a:lnT>
                    <a:lnB>
                      <a:noFill/>
                    </a:lnB>
                    <a:solidFill>
                      <a:srgbClr val="FFFFFF"/>
                    </a:solidFill>
                  </a:tcPr>
                </a:tc>
                <a:extLst>
                  <a:ext uri="{0D108BD9-81ED-4DB2-BD59-A6C34878D82A}">
                    <a16:rowId xmlns:a16="http://schemas.microsoft.com/office/drawing/2014/main" val="10009"/>
                  </a:ext>
                </a:extLst>
              </a:tr>
              <a:tr h="231282">
                <a:tc>
                  <a:txBody>
                    <a:bodyPr/>
                    <a:lstStyle/>
                    <a:p>
                      <a:pPr algn="r" fontAlgn="b"/>
                      <a:r>
                        <a:rPr lang="de-DE" sz="1400" b="1" i="0" u="none" strike="noStrike">
                          <a:solidFill>
                            <a:srgbClr val="000000"/>
                          </a:solidFill>
                          <a:effectLst/>
                          <a:latin typeface="Calibri"/>
                        </a:rPr>
                        <a:t>2.-10.9.</a:t>
                      </a:r>
                    </a:p>
                  </a:txBody>
                  <a:tcPr marL="9251" marR="9251" marT="9251" marB="0" anchor="b">
                    <a:lnL>
                      <a:noFill/>
                    </a:lnL>
                    <a:lnR>
                      <a:noFill/>
                    </a:lnR>
                    <a:lnT>
                      <a:noFill/>
                    </a:lnT>
                    <a:lnB>
                      <a:noFill/>
                    </a:lnB>
                    <a:solidFill>
                      <a:srgbClr val="FFFFFF"/>
                    </a:solidFill>
                  </a:tcPr>
                </a:tc>
                <a:tc>
                  <a:txBody>
                    <a:bodyPr/>
                    <a:lstStyle/>
                    <a:p>
                      <a:pPr algn="r" fontAlgn="b"/>
                      <a:r>
                        <a:rPr lang="de-DE" sz="1400" b="1" i="0" u="none" strike="noStrike">
                          <a:solidFill>
                            <a:srgbClr val="000000"/>
                          </a:solidFill>
                          <a:effectLst/>
                          <a:latin typeface="Calibri"/>
                        </a:rPr>
                        <a:t> </a:t>
                      </a:r>
                    </a:p>
                  </a:txBody>
                  <a:tcPr marL="9251" marR="9251" marT="9251" marB="0" anchor="b">
                    <a:lnL>
                      <a:noFill/>
                    </a:lnL>
                    <a:lnR>
                      <a:noFill/>
                    </a:lnR>
                    <a:lnT>
                      <a:noFill/>
                    </a:lnT>
                    <a:lnB>
                      <a:noFill/>
                    </a:lnB>
                    <a:solidFill>
                      <a:srgbClr val="FFFFFF"/>
                    </a:solidFill>
                  </a:tcPr>
                </a:tc>
                <a:tc>
                  <a:txBody>
                    <a:bodyPr/>
                    <a:lstStyle/>
                    <a:p>
                      <a:pPr algn="l" fontAlgn="b"/>
                      <a:r>
                        <a:rPr lang="de-DE" sz="1400" b="1" i="0" u="none" strike="noStrike">
                          <a:solidFill>
                            <a:srgbClr val="000000"/>
                          </a:solidFill>
                          <a:effectLst/>
                          <a:latin typeface="Calibri"/>
                        </a:rPr>
                        <a:t>WRCH</a:t>
                      </a:r>
                    </a:p>
                  </a:txBody>
                  <a:tcPr marL="9251" marR="9251" marT="9251" marB="0" anchor="b">
                    <a:lnL>
                      <a:noFill/>
                    </a:lnL>
                    <a:lnR>
                      <a:noFill/>
                    </a:lnR>
                    <a:lnT>
                      <a:noFill/>
                    </a:lnT>
                    <a:lnB>
                      <a:noFill/>
                    </a:lnB>
                    <a:solidFill>
                      <a:srgbClr val="FFFFFF"/>
                    </a:solidFill>
                  </a:tcPr>
                </a:tc>
                <a:tc>
                  <a:txBody>
                    <a:bodyPr/>
                    <a:lstStyle/>
                    <a:p>
                      <a:pPr algn="l" fontAlgn="b"/>
                      <a:r>
                        <a:rPr lang="de-DE" sz="1400" b="1" i="0" u="none" strike="noStrike">
                          <a:solidFill>
                            <a:srgbClr val="000000"/>
                          </a:solidFill>
                          <a:effectLst/>
                          <a:latin typeface="Calibri"/>
                        </a:rPr>
                        <a:t>Belgrad</a:t>
                      </a:r>
                    </a:p>
                  </a:txBody>
                  <a:tcPr marL="9251" marR="9251" marT="9251" marB="0" anchor="b">
                    <a:lnL>
                      <a:noFill/>
                    </a:lnL>
                    <a:lnR>
                      <a:noFill/>
                    </a:lnR>
                    <a:lnT>
                      <a:noFill/>
                    </a:lnT>
                    <a:lnB>
                      <a:noFill/>
                    </a:lnB>
                    <a:solidFill>
                      <a:srgbClr val="FFFFFF"/>
                    </a:solidFill>
                  </a:tcPr>
                </a:tc>
                <a:extLst>
                  <a:ext uri="{0D108BD9-81ED-4DB2-BD59-A6C34878D82A}">
                    <a16:rowId xmlns:a16="http://schemas.microsoft.com/office/drawing/2014/main" val="10010"/>
                  </a:ext>
                </a:extLst>
              </a:tr>
              <a:tr h="231282">
                <a:tc>
                  <a:txBody>
                    <a:bodyPr/>
                    <a:lstStyle/>
                    <a:p>
                      <a:pPr algn="r" fontAlgn="b"/>
                      <a:r>
                        <a:rPr lang="de-DE" sz="1400" b="1" i="0" u="none" strike="noStrike">
                          <a:solidFill>
                            <a:srgbClr val="000000"/>
                          </a:solidFill>
                          <a:effectLst/>
                          <a:latin typeface="Calibri"/>
                        </a:rPr>
                        <a:t>23./24.9.</a:t>
                      </a:r>
                    </a:p>
                  </a:txBody>
                  <a:tcPr marL="9251" marR="9251" marT="9251" marB="0" anchor="b">
                    <a:lnL>
                      <a:noFill/>
                    </a:lnL>
                    <a:lnR>
                      <a:noFill/>
                    </a:lnR>
                    <a:lnT>
                      <a:noFill/>
                    </a:lnT>
                    <a:lnB>
                      <a:noFill/>
                    </a:lnB>
                    <a:solidFill>
                      <a:srgbClr val="FFFFFF"/>
                    </a:solidFill>
                  </a:tcPr>
                </a:tc>
                <a:tc>
                  <a:txBody>
                    <a:bodyPr/>
                    <a:lstStyle/>
                    <a:p>
                      <a:pPr algn="r" fontAlgn="b"/>
                      <a:r>
                        <a:rPr lang="de-DE" sz="1400" b="1" i="0" u="none" strike="noStrike">
                          <a:solidFill>
                            <a:srgbClr val="000000"/>
                          </a:solidFill>
                          <a:effectLst/>
                          <a:latin typeface="Calibri"/>
                        </a:rPr>
                        <a:t> </a:t>
                      </a:r>
                    </a:p>
                  </a:txBody>
                  <a:tcPr marL="9251" marR="9251" marT="9251" marB="0" anchor="b">
                    <a:lnL>
                      <a:noFill/>
                    </a:lnL>
                    <a:lnR>
                      <a:noFill/>
                    </a:lnR>
                    <a:lnT>
                      <a:noFill/>
                    </a:lnT>
                    <a:lnB>
                      <a:noFill/>
                    </a:lnB>
                    <a:solidFill>
                      <a:srgbClr val="FFFFFF"/>
                    </a:solidFill>
                  </a:tcPr>
                </a:tc>
                <a:tc>
                  <a:txBody>
                    <a:bodyPr/>
                    <a:lstStyle/>
                    <a:p>
                      <a:pPr algn="l" fontAlgn="b"/>
                      <a:r>
                        <a:rPr lang="de-DE" sz="1400" b="1" i="0" u="none" strike="noStrike">
                          <a:solidFill>
                            <a:srgbClr val="000000"/>
                          </a:solidFill>
                          <a:effectLst/>
                          <a:latin typeface="Calibri"/>
                        </a:rPr>
                        <a:t>Masters</a:t>
                      </a:r>
                    </a:p>
                  </a:txBody>
                  <a:tcPr marL="9251" marR="9251" marT="9251" marB="0" anchor="b">
                    <a:lnL>
                      <a:noFill/>
                    </a:lnL>
                    <a:lnR>
                      <a:noFill/>
                    </a:lnR>
                    <a:lnT>
                      <a:noFill/>
                    </a:lnT>
                    <a:lnB>
                      <a:noFill/>
                    </a:lnB>
                    <a:solidFill>
                      <a:srgbClr val="FFFFFF"/>
                    </a:solidFill>
                  </a:tcPr>
                </a:tc>
                <a:tc>
                  <a:txBody>
                    <a:bodyPr/>
                    <a:lstStyle/>
                    <a:p>
                      <a:pPr algn="l" fontAlgn="b"/>
                      <a:r>
                        <a:rPr lang="de-DE" sz="1400" b="1" i="0" u="none" strike="noStrike" dirty="0">
                          <a:solidFill>
                            <a:srgbClr val="000000"/>
                          </a:solidFill>
                          <a:effectLst/>
                          <a:latin typeface="Calibri"/>
                        </a:rPr>
                        <a:t>Pretoria</a:t>
                      </a:r>
                    </a:p>
                  </a:txBody>
                  <a:tcPr marL="9251" marR="9251" marT="9251" marB="0" anchor="b">
                    <a:lnL>
                      <a:noFill/>
                    </a:lnL>
                    <a:lnR>
                      <a:noFill/>
                    </a:lnR>
                    <a:lnT>
                      <a:noFill/>
                    </a:lnT>
                    <a:lnB>
                      <a:noFill/>
                    </a:lnB>
                    <a:solidFill>
                      <a:srgbClr val="FFFFFF"/>
                    </a:solidFill>
                  </a:tcPr>
                </a:tc>
                <a:extLst>
                  <a:ext uri="{0D108BD9-81ED-4DB2-BD59-A6C34878D82A}">
                    <a16:rowId xmlns:a16="http://schemas.microsoft.com/office/drawing/2014/main" val="10011"/>
                  </a:ext>
                </a:extLst>
              </a:tr>
              <a:tr h="231282">
                <a:tc>
                  <a:txBody>
                    <a:bodyPr/>
                    <a:lstStyle/>
                    <a:p>
                      <a:pPr algn="r" fontAlgn="b"/>
                      <a:r>
                        <a:rPr lang="de-DE" sz="1400" b="1" i="0" u="none" strike="noStrike">
                          <a:solidFill>
                            <a:srgbClr val="000000"/>
                          </a:solidFill>
                          <a:effectLst/>
                          <a:latin typeface="Calibri"/>
                        </a:rPr>
                        <a:t>30.9.-8.10.</a:t>
                      </a:r>
                    </a:p>
                  </a:txBody>
                  <a:tcPr marL="9251" marR="9251" marT="9251" marB="0" anchor="b">
                    <a:lnL>
                      <a:noFill/>
                    </a:lnL>
                    <a:lnR>
                      <a:noFill/>
                    </a:lnR>
                    <a:lnT>
                      <a:noFill/>
                    </a:lnT>
                    <a:lnB>
                      <a:noFill/>
                    </a:lnB>
                    <a:solidFill>
                      <a:srgbClr val="FFFFFF"/>
                    </a:solidFill>
                  </a:tcPr>
                </a:tc>
                <a:tc>
                  <a:txBody>
                    <a:bodyPr/>
                    <a:lstStyle/>
                    <a:p>
                      <a:pPr algn="r" fontAlgn="b"/>
                      <a:r>
                        <a:rPr lang="de-DE" sz="1400" b="1" i="0" u="none" strike="noStrike">
                          <a:solidFill>
                            <a:srgbClr val="000000"/>
                          </a:solidFill>
                          <a:effectLst/>
                          <a:latin typeface="Calibri"/>
                        </a:rPr>
                        <a:t> </a:t>
                      </a:r>
                    </a:p>
                  </a:txBody>
                  <a:tcPr marL="9251" marR="9251" marT="9251" marB="0" anchor="b">
                    <a:lnL>
                      <a:noFill/>
                    </a:lnL>
                    <a:lnR>
                      <a:noFill/>
                    </a:lnR>
                    <a:lnT>
                      <a:noFill/>
                    </a:lnT>
                    <a:lnB>
                      <a:noFill/>
                    </a:lnB>
                    <a:solidFill>
                      <a:srgbClr val="FFFFFF"/>
                    </a:solidFill>
                  </a:tcPr>
                </a:tc>
                <a:tc>
                  <a:txBody>
                    <a:bodyPr/>
                    <a:lstStyle/>
                    <a:p>
                      <a:pPr algn="l" fontAlgn="b"/>
                      <a:r>
                        <a:rPr lang="de-DE" sz="1400" b="1" i="0" u="none" strike="noStrike">
                          <a:solidFill>
                            <a:srgbClr val="000000"/>
                          </a:solidFill>
                          <a:effectLst/>
                          <a:latin typeface="Calibri"/>
                        </a:rPr>
                        <a:t>WRCC / WRBSF</a:t>
                      </a:r>
                    </a:p>
                  </a:txBody>
                  <a:tcPr marL="9251" marR="9251" marT="9251" marB="0" anchor="b">
                    <a:lnL>
                      <a:noFill/>
                    </a:lnL>
                    <a:lnR>
                      <a:noFill/>
                    </a:lnR>
                    <a:lnT>
                      <a:noFill/>
                    </a:lnT>
                    <a:lnB>
                      <a:noFill/>
                    </a:lnB>
                    <a:solidFill>
                      <a:srgbClr val="FFFFFF"/>
                    </a:solidFill>
                  </a:tcPr>
                </a:tc>
                <a:tc>
                  <a:txBody>
                    <a:bodyPr/>
                    <a:lstStyle/>
                    <a:p>
                      <a:pPr algn="l" fontAlgn="b"/>
                      <a:r>
                        <a:rPr lang="de-DE" sz="1400" b="1" i="0" u="none" strike="noStrike" dirty="0" err="1">
                          <a:solidFill>
                            <a:srgbClr val="000000"/>
                          </a:solidFill>
                          <a:effectLst/>
                          <a:latin typeface="Calibri"/>
                        </a:rPr>
                        <a:t>Sabaudia</a:t>
                      </a:r>
                      <a:endParaRPr lang="de-DE" sz="1400" b="1" i="0" u="none" strike="noStrike" dirty="0">
                        <a:solidFill>
                          <a:srgbClr val="000000"/>
                        </a:solidFill>
                        <a:effectLst/>
                        <a:latin typeface="Calibri"/>
                      </a:endParaRPr>
                    </a:p>
                  </a:txBody>
                  <a:tcPr marL="9251" marR="9251" marT="9251" marB="0" anchor="b">
                    <a:lnL>
                      <a:noFill/>
                    </a:lnL>
                    <a:lnR>
                      <a:noFill/>
                    </a:lnR>
                    <a:lnT>
                      <a:noFill/>
                    </a:lnT>
                    <a:lnB>
                      <a:noFill/>
                    </a:lnB>
                    <a:solidFill>
                      <a:srgbClr val="FFFFFF"/>
                    </a:solidFill>
                  </a:tcPr>
                </a:tc>
                <a:extLst>
                  <a:ext uri="{0D108BD9-81ED-4DB2-BD59-A6C34878D82A}">
                    <a16:rowId xmlns:a16="http://schemas.microsoft.com/office/drawing/2014/main" val="10012"/>
                  </a:ext>
                </a:extLst>
              </a:tr>
            </a:tbl>
          </a:graphicData>
        </a:graphic>
      </p:graphicFrame>
    </p:spTree>
    <p:extLst>
      <p:ext uri="{BB962C8B-B14F-4D97-AF65-F5344CB8AC3E}">
        <p14:creationId xmlns:p14="http://schemas.microsoft.com/office/powerpoint/2010/main" val="11927771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5850C308-89CA-4CFA-BE6E-1E65B69790C7}"/>
              </a:ext>
            </a:extLst>
          </p:cNvPr>
          <p:cNvSpPr>
            <a:spLocks noGrp="1"/>
          </p:cNvSpPr>
          <p:nvPr>
            <p:ph type="title"/>
          </p:nvPr>
        </p:nvSpPr>
        <p:spPr>
          <a:xfrm>
            <a:off x="759723" y="325857"/>
            <a:ext cx="8896798" cy="1023168"/>
          </a:xfrm>
        </p:spPr>
        <p:txBody>
          <a:bodyPr>
            <a:normAutofit/>
          </a:bodyPr>
          <a:lstStyle/>
          <a:p>
            <a:r>
              <a:rPr lang="de-DE" dirty="0"/>
              <a:t>2024</a:t>
            </a:r>
          </a:p>
        </p:txBody>
      </p:sp>
      <p:graphicFrame>
        <p:nvGraphicFramePr>
          <p:cNvPr id="3" name="Tabelle 2"/>
          <p:cNvGraphicFramePr>
            <a:graphicFrameLocks noGrp="1"/>
          </p:cNvGraphicFramePr>
          <p:nvPr>
            <p:extLst>
              <p:ext uri="{D42A27DB-BD31-4B8C-83A1-F6EECF244321}">
                <p14:modId xmlns:p14="http://schemas.microsoft.com/office/powerpoint/2010/main" val="829375645"/>
              </p:ext>
            </p:extLst>
          </p:nvPr>
        </p:nvGraphicFramePr>
        <p:xfrm>
          <a:off x="763588" y="2166720"/>
          <a:ext cx="9658350" cy="2775384"/>
        </p:xfrm>
        <a:graphic>
          <a:graphicData uri="http://schemas.openxmlformats.org/drawingml/2006/table">
            <a:tbl>
              <a:tblPr/>
              <a:tblGrid>
                <a:gridCol w="952579">
                  <a:extLst>
                    <a:ext uri="{9D8B030D-6E8A-4147-A177-3AD203B41FA5}">
                      <a16:colId xmlns:a16="http://schemas.microsoft.com/office/drawing/2014/main" val="20000"/>
                    </a:ext>
                  </a:extLst>
                </a:gridCol>
                <a:gridCol w="172635">
                  <a:extLst>
                    <a:ext uri="{9D8B030D-6E8A-4147-A177-3AD203B41FA5}">
                      <a16:colId xmlns:a16="http://schemas.microsoft.com/office/drawing/2014/main" val="20001"/>
                    </a:ext>
                  </a:extLst>
                </a:gridCol>
                <a:gridCol w="6224257">
                  <a:extLst>
                    <a:ext uri="{9D8B030D-6E8A-4147-A177-3AD203B41FA5}">
                      <a16:colId xmlns:a16="http://schemas.microsoft.com/office/drawing/2014/main" val="20002"/>
                    </a:ext>
                  </a:extLst>
                </a:gridCol>
                <a:gridCol w="2308879">
                  <a:extLst>
                    <a:ext uri="{9D8B030D-6E8A-4147-A177-3AD203B41FA5}">
                      <a16:colId xmlns:a16="http://schemas.microsoft.com/office/drawing/2014/main" val="20003"/>
                    </a:ext>
                  </a:extLst>
                </a:gridCol>
              </a:tblGrid>
              <a:tr h="231282">
                <a:tc>
                  <a:txBody>
                    <a:bodyPr/>
                    <a:lstStyle/>
                    <a:p>
                      <a:pPr algn="r" fontAlgn="b"/>
                      <a:r>
                        <a:rPr lang="de-DE" sz="1400" b="1" i="0" u="none" strike="noStrike" dirty="0">
                          <a:solidFill>
                            <a:srgbClr val="000000"/>
                          </a:solidFill>
                          <a:effectLst/>
                          <a:latin typeface="Calibri"/>
                        </a:rPr>
                        <a:t>3./4.2.</a:t>
                      </a:r>
                    </a:p>
                  </a:txBody>
                  <a:tcPr marL="9251" marR="9251" marT="9251" marB="0" anchor="b">
                    <a:lnL>
                      <a:noFill/>
                    </a:lnL>
                    <a:lnR>
                      <a:noFill/>
                    </a:lnR>
                    <a:lnT>
                      <a:noFill/>
                    </a:lnT>
                    <a:lnB>
                      <a:noFill/>
                    </a:lnB>
                    <a:solidFill>
                      <a:srgbClr val="FFFFFF"/>
                    </a:solidFill>
                  </a:tcPr>
                </a:tc>
                <a:tc>
                  <a:txBody>
                    <a:bodyPr/>
                    <a:lstStyle/>
                    <a:p>
                      <a:pPr algn="r" fontAlgn="b"/>
                      <a:r>
                        <a:rPr lang="de-DE" sz="1400" b="1" i="0" u="none" strike="noStrike">
                          <a:solidFill>
                            <a:srgbClr val="000000"/>
                          </a:solidFill>
                          <a:effectLst/>
                          <a:latin typeface="Calibri"/>
                        </a:rPr>
                        <a:t> </a:t>
                      </a:r>
                    </a:p>
                  </a:txBody>
                  <a:tcPr marL="9251" marR="9251" marT="9251" marB="0" anchor="b">
                    <a:lnL>
                      <a:noFill/>
                    </a:lnL>
                    <a:lnR>
                      <a:noFill/>
                    </a:lnR>
                    <a:lnT>
                      <a:noFill/>
                    </a:lnT>
                    <a:lnB>
                      <a:noFill/>
                    </a:lnB>
                    <a:solidFill>
                      <a:srgbClr val="FFFFFF"/>
                    </a:solidFill>
                  </a:tcPr>
                </a:tc>
                <a:tc>
                  <a:txBody>
                    <a:bodyPr/>
                    <a:lstStyle/>
                    <a:p>
                      <a:pPr algn="l" fontAlgn="b"/>
                      <a:r>
                        <a:rPr lang="de-DE" sz="1400" b="1" i="0" u="none" strike="noStrike">
                          <a:solidFill>
                            <a:srgbClr val="000000"/>
                          </a:solidFill>
                          <a:effectLst/>
                          <a:latin typeface="Calibri"/>
                        </a:rPr>
                        <a:t>ERICH</a:t>
                      </a:r>
                    </a:p>
                  </a:txBody>
                  <a:tcPr marL="9251" marR="9251" marT="9251" marB="0" anchor="b">
                    <a:lnL>
                      <a:noFill/>
                    </a:lnL>
                    <a:lnR>
                      <a:noFill/>
                    </a:lnR>
                    <a:lnT>
                      <a:noFill/>
                    </a:lnT>
                    <a:lnB>
                      <a:noFill/>
                    </a:lnB>
                    <a:solidFill>
                      <a:srgbClr val="FFFFFF"/>
                    </a:solidFill>
                  </a:tcPr>
                </a:tc>
                <a:tc>
                  <a:txBody>
                    <a:bodyPr/>
                    <a:lstStyle/>
                    <a:p>
                      <a:pPr algn="l" fontAlgn="b"/>
                      <a:r>
                        <a:rPr lang="de-DE" sz="1400" b="1" i="0" u="none" strike="noStrike">
                          <a:solidFill>
                            <a:srgbClr val="000000"/>
                          </a:solidFill>
                          <a:effectLst/>
                          <a:latin typeface="Calibri"/>
                        </a:rPr>
                        <a:t>TBA</a:t>
                      </a:r>
                    </a:p>
                  </a:txBody>
                  <a:tcPr marL="9251" marR="9251" marT="9251" marB="0" anchor="b">
                    <a:lnL>
                      <a:noFill/>
                    </a:lnL>
                    <a:lnR>
                      <a:noFill/>
                    </a:lnR>
                    <a:lnT>
                      <a:noFill/>
                    </a:lnT>
                    <a:lnB>
                      <a:noFill/>
                    </a:lnB>
                    <a:solidFill>
                      <a:srgbClr val="FFFFFF"/>
                    </a:solidFill>
                  </a:tcPr>
                </a:tc>
                <a:extLst>
                  <a:ext uri="{0D108BD9-81ED-4DB2-BD59-A6C34878D82A}">
                    <a16:rowId xmlns:a16="http://schemas.microsoft.com/office/drawing/2014/main" val="10000"/>
                  </a:ext>
                </a:extLst>
              </a:tr>
              <a:tr h="231282">
                <a:tc>
                  <a:txBody>
                    <a:bodyPr/>
                    <a:lstStyle/>
                    <a:p>
                      <a:pPr algn="r" fontAlgn="b"/>
                      <a:r>
                        <a:rPr lang="de-DE" sz="1400" b="1" i="0" u="none" strike="noStrike">
                          <a:solidFill>
                            <a:srgbClr val="000000"/>
                          </a:solidFill>
                          <a:effectLst/>
                          <a:latin typeface="Calibri"/>
                        </a:rPr>
                        <a:t>24./25.2.</a:t>
                      </a:r>
                    </a:p>
                  </a:txBody>
                  <a:tcPr marL="9251" marR="9251" marT="9251" marB="0" anchor="b">
                    <a:lnL>
                      <a:noFill/>
                    </a:lnL>
                    <a:lnR>
                      <a:noFill/>
                    </a:lnR>
                    <a:lnT>
                      <a:noFill/>
                    </a:lnT>
                    <a:lnB>
                      <a:noFill/>
                    </a:lnB>
                    <a:solidFill>
                      <a:srgbClr val="FFFFFF"/>
                    </a:solidFill>
                  </a:tcPr>
                </a:tc>
                <a:tc>
                  <a:txBody>
                    <a:bodyPr/>
                    <a:lstStyle/>
                    <a:p>
                      <a:pPr algn="r" fontAlgn="b"/>
                      <a:r>
                        <a:rPr lang="de-DE" sz="1400" b="1" i="0" u="none" strike="noStrike">
                          <a:solidFill>
                            <a:srgbClr val="000000"/>
                          </a:solidFill>
                          <a:effectLst/>
                          <a:latin typeface="Calibri"/>
                        </a:rPr>
                        <a:t> </a:t>
                      </a:r>
                    </a:p>
                  </a:txBody>
                  <a:tcPr marL="9251" marR="9251" marT="9251" marB="0" anchor="b">
                    <a:lnL>
                      <a:noFill/>
                    </a:lnL>
                    <a:lnR>
                      <a:noFill/>
                    </a:lnR>
                    <a:lnT>
                      <a:noFill/>
                    </a:lnT>
                    <a:lnB>
                      <a:noFill/>
                    </a:lnB>
                    <a:solidFill>
                      <a:srgbClr val="FFFFFF"/>
                    </a:solidFill>
                  </a:tcPr>
                </a:tc>
                <a:tc>
                  <a:txBody>
                    <a:bodyPr/>
                    <a:lstStyle/>
                    <a:p>
                      <a:pPr algn="l" fontAlgn="b"/>
                      <a:r>
                        <a:rPr lang="de-DE" sz="1400" b="1" i="0" u="none" strike="noStrike" dirty="0">
                          <a:solidFill>
                            <a:srgbClr val="000000"/>
                          </a:solidFill>
                          <a:effectLst/>
                          <a:latin typeface="Calibri"/>
                        </a:rPr>
                        <a:t>WRICH</a:t>
                      </a:r>
                    </a:p>
                  </a:txBody>
                  <a:tcPr marL="9251" marR="9251" marT="9251" marB="0" anchor="b">
                    <a:lnL>
                      <a:noFill/>
                    </a:lnL>
                    <a:lnR>
                      <a:noFill/>
                    </a:lnR>
                    <a:lnT>
                      <a:noFill/>
                    </a:lnT>
                    <a:lnB>
                      <a:noFill/>
                    </a:lnB>
                    <a:solidFill>
                      <a:srgbClr val="FFFFFF"/>
                    </a:solidFill>
                  </a:tcPr>
                </a:tc>
                <a:tc>
                  <a:txBody>
                    <a:bodyPr/>
                    <a:lstStyle/>
                    <a:p>
                      <a:pPr algn="l" fontAlgn="b"/>
                      <a:r>
                        <a:rPr lang="de-DE" sz="1400" b="1" i="0" u="none" strike="noStrike">
                          <a:solidFill>
                            <a:srgbClr val="000000"/>
                          </a:solidFill>
                          <a:effectLst/>
                          <a:latin typeface="Calibri"/>
                        </a:rPr>
                        <a:t>Prag</a:t>
                      </a:r>
                    </a:p>
                  </a:txBody>
                  <a:tcPr marL="9251" marR="9251" marT="9251" marB="0" anchor="b">
                    <a:lnL>
                      <a:noFill/>
                    </a:lnL>
                    <a:lnR>
                      <a:noFill/>
                    </a:lnR>
                    <a:lnT>
                      <a:noFill/>
                    </a:lnT>
                    <a:lnB>
                      <a:noFill/>
                    </a:lnB>
                    <a:solidFill>
                      <a:srgbClr val="FFFFFF"/>
                    </a:solidFill>
                  </a:tcPr>
                </a:tc>
                <a:extLst>
                  <a:ext uri="{0D108BD9-81ED-4DB2-BD59-A6C34878D82A}">
                    <a16:rowId xmlns:a16="http://schemas.microsoft.com/office/drawing/2014/main" val="10001"/>
                  </a:ext>
                </a:extLst>
              </a:tr>
              <a:tr h="231282">
                <a:tc>
                  <a:txBody>
                    <a:bodyPr/>
                    <a:lstStyle/>
                    <a:p>
                      <a:pPr algn="r" fontAlgn="b"/>
                      <a:r>
                        <a:rPr lang="de-DE" sz="1400" b="1" i="0" u="none" strike="noStrike">
                          <a:solidFill>
                            <a:srgbClr val="000000"/>
                          </a:solidFill>
                          <a:effectLst/>
                          <a:latin typeface="Calibri"/>
                        </a:rPr>
                        <a:t>13./14.4.</a:t>
                      </a:r>
                    </a:p>
                  </a:txBody>
                  <a:tcPr marL="9251" marR="9251" marT="9251" marB="0" anchor="b">
                    <a:lnL>
                      <a:noFill/>
                    </a:lnL>
                    <a:lnR>
                      <a:noFill/>
                    </a:lnR>
                    <a:lnT>
                      <a:noFill/>
                    </a:lnT>
                    <a:lnB>
                      <a:noFill/>
                    </a:lnB>
                    <a:solidFill>
                      <a:srgbClr val="FFFFFF"/>
                    </a:solidFill>
                  </a:tcPr>
                </a:tc>
                <a:tc>
                  <a:txBody>
                    <a:bodyPr/>
                    <a:lstStyle/>
                    <a:p>
                      <a:pPr algn="r" fontAlgn="b"/>
                      <a:r>
                        <a:rPr lang="de-DE" sz="1400" b="1" i="0" u="none" strike="noStrike">
                          <a:solidFill>
                            <a:srgbClr val="000000"/>
                          </a:solidFill>
                          <a:effectLst/>
                          <a:latin typeface="Calibri"/>
                        </a:rPr>
                        <a:t> </a:t>
                      </a:r>
                    </a:p>
                  </a:txBody>
                  <a:tcPr marL="9251" marR="9251" marT="9251" marB="0" anchor="b">
                    <a:lnL>
                      <a:noFill/>
                    </a:lnL>
                    <a:lnR>
                      <a:noFill/>
                    </a:lnR>
                    <a:lnT>
                      <a:noFill/>
                    </a:lnT>
                    <a:lnB>
                      <a:noFill/>
                    </a:lnB>
                    <a:solidFill>
                      <a:srgbClr val="FFFFFF"/>
                    </a:solidFill>
                  </a:tcPr>
                </a:tc>
                <a:tc>
                  <a:txBody>
                    <a:bodyPr/>
                    <a:lstStyle/>
                    <a:p>
                      <a:pPr algn="l" fontAlgn="b"/>
                      <a:r>
                        <a:rPr lang="de-DE" sz="1400" b="1" i="0" u="none" strike="noStrike" dirty="0">
                          <a:solidFill>
                            <a:srgbClr val="000000"/>
                          </a:solidFill>
                          <a:effectLst/>
                          <a:latin typeface="Calibri"/>
                        </a:rPr>
                        <a:t>WRCUP I</a:t>
                      </a:r>
                    </a:p>
                  </a:txBody>
                  <a:tcPr marL="9251" marR="9251" marT="9251" marB="0" anchor="b">
                    <a:lnL>
                      <a:noFill/>
                    </a:lnL>
                    <a:lnR>
                      <a:noFill/>
                    </a:lnR>
                    <a:lnT>
                      <a:noFill/>
                    </a:lnT>
                    <a:lnB>
                      <a:noFill/>
                    </a:lnB>
                    <a:solidFill>
                      <a:srgbClr val="FFFFFF"/>
                    </a:solidFill>
                  </a:tcPr>
                </a:tc>
                <a:tc>
                  <a:txBody>
                    <a:bodyPr/>
                    <a:lstStyle/>
                    <a:p>
                      <a:pPr algn="l" fontAlgn="b"/>
                      <a:r>
                        <a:rPr lang="de-DE" sz="1400" b="1" i="0" u="none" strike="noStrike">
                          <a:solidFill>
                            <a:srgbClr val="000000"/>
                          </a:solidFill>
                          <a:effectLst/>
                          <a:latin typeface="Calibri"/>
                        </a:rPr>
                        <a:t>TBA</a:t>
                      </a:r>
                    </a:p>
                  </a:txBody>
                  <a:tcPr marL="9251" marR="9251" marT="9251" marB="0" anchor="b">
                    <a:lnL>
                      <a:noFill/>
                    </a:lnL>
                    <a:lnR>
                      <a:noFill/>
                    </a:lnR>
                    <a:lnT>
                      <a:noFill/>
                    </a:lnT>
                    <a:lnB>
                      <a:noFill/>
                    </a:lnB>
                    <a:solidFill>
                      <a:srgbClr val="FFFFFF"/>
                    </a:solidFill>
                  </a:tcPr>
                </a:tc>
                <a:extLst>
                  <a:ext uri="{0D108BD9-81ED-4DB2-BD59-A6C34878D82A}">
                    <a16:rowId xmlns:a16="http://schemas.microsoft.com/office/drawing/2014/main" val="10002"/>
                  </a:ext>
                </a:extLst>
              </a:tr>
              <a:tr h="231282">
                <a:tc>
                  <a:txBody>
                    <a:bodyPr/>
                    <a:lstStyle/>
                    <a:p>
                      <a:pPr algn="r" fontAlgn="b"/>
                      <a:r>
                        <a:rPr lang="de-DE" sz="1400" b="1" i="0" u="none" strike="noStrike">
                          <a:solidFill>
                            <a:srgbClr val="000000"/>
                          </a:solidFill>
                          <a:effectLst/>
                          <a:latin typeface="Calibri"/>
                        </a:rPr>
                        <a:t>4./5.5.</a:t>
                      </a:r>
                    </a:p>
                  </a:txBody>
                  <a:tcPr marL="9251" marR="9251" marT="9251" marB="0" anchor="b">
                    <a:lnL>
                      <a:noFill/>
                    </a:lnL>
                    <a:lnR>
                      <a:noFill/>
                    </a:lnR>
                    <a:lnT>
                      <a:noFill/>
                    </a:lnT>
                    <a:lnB>
                      <a:noFill/>
                    </a:lnB>
                  </a:tcPr>
                </a:tc>
                <a:tc>
                  <a:txBody>
                    <a:bodyPr/>
                    <a:lstStyle/>
                    <a:p>
                      <a:pPr algn="r" fontAlgn="b"/>
                      <a:endParaRPr lang="de-DE" sz="1400" b="1" i="0" u="none" strike="noStrike">
                        <a:solidFill>
                          <a:srgbClr val="000000"/>
                        </a:solidFill>
                        <a:effectLst/>
                        <a:latin typeface="Calibri"/>
                      </a:endParaRPr>
                    </a:p>
                  </a:txBody>
                  <a:tcPr marL="9251" marR="9251" marT="9251" marB="0" anchor="b">
                    <a:lnL>
                      <a:noFill/>
                    </a:lnL>
                    <a:lnR>
                      <a:noFill/>
                    </a:lnR>
                    <a:lnT>
                      <a:noFill/>
                    </a:lnT>
                    <a:lnB>
                      <a:noFill/>
                    </a:lnB>
                  </a:tcPr>
                </a:tc>
                <a:tc>
                  <a:txBody>
                    <a:bodyPr/>
                    <a:lstStyle/>
                    <a:p>
                      <a:pPr algn="l" fontAlgn="b"/>
                      <a:r>
                        <a:rPr lang="de-DE" sz="1400" b="1" i="0" u="none" strike="noStrike" dirty="0">
                          <a:solidFill>
                            <a:srgbClr val="000000"/>
                          </a:solidFill>
                          <a:effectLst/>
                          <a:latin typeface="Calibri"/>
                        </a:rPr>
                        <a:t>ERCH</a:t>
                      </a:r>
                    </a:p>
                  </a:txBody>
                  <a:tcPr marL="9251" marR="9251" marT="9251" marB="0" anchor="b">
                    <a:lnL>
                      <a:noFill/>
                    </a:lnL>
                    <a:lnR>
                      <a:noFill/>
                    </a:lnR>
                    <a:lnT>
                      <a:noFill/>
                    </a:lnT>
                    <a:lnB>
                      <a:noFill/>
                    </a:lnB>
                  </a:tcPr>
                </a:tc>
                <a:tc>
                  <a:txBody>
                    <a:bodyPr/>
                    <a:lstStyle/>
                    <a:p>
                      <a:pPr algn="l" fontAlgn="b"/>
                      <a:r>
                        <a:rPr lang="de-DE" sz="1400" b="1" i="0" u="none" strike="noStrike">
                          <a:solidFill>
                            <a:srgbClr val="000000"/>
                          </a:solidFill>
                          <a:effectLst/>
                          <a:latin typeface="Calibri"/>
                        </a:rPr>
                        <a:t>Sabaudia</a:t>
                      </a:r>
                    </a:p>
                  </a:txBody>
                  <a:tcPr marL="9251" marR="9251" marT="9251" marB="0" anchor="b">
                    <a:lnL>
                      <a:noFill/>
                    </a:lnL>
                    <a:lnR>
                      <a:noFill/>
                    </a:lnR>
                    <a:lnT>
                      <a:noFill/>
                    </a:lnT>
                    <a:lnB>
                      <a:noFill/>
                    </a:lnB>
                  </a:tcPr>
                </a:tc>
                <a:extLst>
                  <a:ext uri="{0D108BD9-81ED-4DB2-BD59-A6C34878D82A}">
                    <a16:rowId xmlns:a16="http://schemas.microsoft.com/office/drawing/2014/main" val="10003"/>
                  </a:ext>
                </a:extLst>
              </a:tr>
              <a:tr h="231282">
                <a:tc>
                  <a:txBody>
                    <a:bodyPr/>
                    <a:lstStyle/>
                    <a:p>
                      <a:pPr algn="r" fontAlgn="b"/>
                      <a:r>
                        <a:rPr lang="de-DE" sz="1400" b="1" i="0" u="none" strike="noStrike">
                          <a:solidFill>
                            <a:srgbClr val="000000"/>
                          </a:solidFill>
                          <a:effectLst/>
                          <a:latin typeface="Calibri"/>
                        </a:rPr>
                        <a:t>18./19.5.</a:t>
                      </a:r>
                    </a:p>
                  </a:txBody>
                  <a:tcPr marL="9251" marR="9251" marT="9251" marB="0" anchor="b">
                    <a:lnL>
                      <a:noFill/>
                    </a:lnL>
                    <a:lnR>
                      <a:noFill/>
                    </a:lnR>
                    <a:lnT>
                      <a:noFill/>
                    </a:lnT>
                    <a:lnB>
                      <a:noFill/>
                    </a:lnB>
                    <a:solidFill>
                      <a:srgbClr val="FFFFFF"/>
                    </a:solidFill>
                  </a:tcPr>
                </a:tc>
                <a:tc>
                  <a:txBody>
                    <a:bodyPr/>
                    <a:lstStyle/>
                    <a:p>
                      <a:pPr algn="r" fontAlgn="b"/>
                      <a:r>
                        <a:rPr lang="de-DE" sz="1400" b="1" i="0" u="none" strike="noStrike">
                          <a:solidFill>
                            <a:srgbClr val="000000"/>
                          </a:solidFill>
                          <a:effectLst/>
                          <a:latin typeface="Calibri"/>
                        </a:rPr>
                        <a:t> </a:t>
                      </a:r>
                    </a:p>
                  </a:txBody>
                  <a:tcPr marL="9251" marR="9251" marT="9251" marB="0" anchor="b">
                    <a:lnL>
                      <a:noFill/>
                    </a:lnL>
                    <a:lnR>
                      <a:noFill/>
                    </a:lnR>
                    <a:lnT>
                      <a:noFill/>
                    </a:lnT>
                    <a:lnB>
                      <a:noFill/>
                    </a:lnB>
                    <a:solidFill>
                      <a:srgbClr val="FFFFFF"/>
                    </a:solidFill>
                  </a:tcPr>
                </a:tc>
                <a:tc>
                  <a:txBody>
                    <a:bodyPr/>
                    <a:lstStyle/>
                    <a:p>
                      <a:pPr algn="l" fontAlgn="b"/>
                      <a:r>
                        <a:rPr lang="de-DE" sz="1400" b="1" i="0" u="none" strike="noStrike" dirty="0">
                          <a:solidFill>
                            <a:srgbClr val="000000"/>
                          </a:solidFill>
                          <a:effectLst/>
                          <a:latin typeface="Calibri"/>
                        </a:rPr>
                        <a:t>ERJCH</a:t>
                      </a:r>
                    </a:p>
                  </a:txBody>
                  <a:tcPr marL="9251" marR="9251" marT="9251" marB="0" anchor="b">
                    <a:lnL>
                      <a:noFill/>
                    </a:lnL>
                    <a:lnR>
                      <a:noFill/>
                    </a:lnR>
                    <a:lnT>
                      <a:noFill/>
                    </a:lnT>
                    <a:lnB>
                      <a:noFill/>
                    </a:lnB>
                    <a:solidFill>
                      <a:srgbClr val="FFFFFF"/>
                    </a:solidFill>
                  </a:tcPr>
                </a:tc>
                <a:tc>
                  <a:txBody>
                    <a:bodyPr/>
                    <a:lstStyle/>
                    <a:p>
                      <a:pPr algn="l" fontAlgn="b"/>
                      <a:r>
                        <a:rPr lang="de-DE" sz="1400" b="1" i="0" u="none" strike="noStrike">
                          <a:solidFill>
                            <a:srgbClr val="000000"/>
                          </a:solidFill>
                          <a:effectLst/>
                          <a:latin typeface="Calibri"/>
                        </a:rPr>
                        <a:t>Minsk</a:t>
                      </a:r>
                    </a:p>
                  </a:txBody>
                  <a:tcPr marL="9251" marR="9251" marT="9251" marB="0" anchor="b">
                    <a:lnL>
                      <a:noFill/>
                    </a:lnL>
                    <a:lnR>
                      <a:noFill/>
                    </a:lnR>
                    <a:lnT>
                      <a:noFill/>
                    </a:lnT>
                    <a:lnB>
                      <a:noFill/>
                    </a:lnB>
                    <a:solidFill>
                      <a:srgbClr val="FFFFFF"/>
                    </a:solidFill>
                  </a:tcPr>
                </a:tc>
                <a:extLst>
                  <a:ext uri="{0D108BD9-81ED-4DB2-BD59-A6C34878D82A}">
                    <a16:rowId xmlns:a16="http://schemas.microsoft.com/office/drawing/2014/main" val="10004"/>
                  </a:ext>
                </a:extLst>
              </a:tr>
              <a:tr h="231282">
                <a:tc>
                  <a:txBody>
                    <a:bodyPr/>
                    <a:lstStyle/>
                    <a:p>
                      <a:pPr algn="r" fontAlgn="b"/>
                      <a:r>
                        <a:rPr lang="de-DE" sz="1400" b="1" i="0" u="none" strike="noStrike">
                          <a:solidFill>
                            <a:srgbClr val="000000"/>
                          </a:solidFill>
                          <a:effectLst/>
                          <a:latin typeface="Calibri"/>
                        </a:rPr>
                        <a:t>25./26.5.</a:t>
                      </a:r>
                    </a:p>
                  </a:txBody>
                  <a:tcPr marL="9251" marR="9251" marT="9251" marB="0" anchor="b">
                    <a:lnL>
                      <a:noFill/>
                    </a:lnL>
                    <a:lnR>
                      <a:noFill/>
                    </a:lnR>
                    <a:lnT>
                      <a:noFill/>
                    </a:lnT>
                    <a:lnB>
                      <a:noFill/>
                    </a:lnB>
                    <a:solidFill>
                      <a:srgbClr val="00B0F0"/>
                    </a:solidFill>
                  </a:tcPr>
                </a:tc>
                <a:tc>
                  <a:txBody>
                    <a:bodyPr/>
                    <a:lstStyle/>
                    <a:p>
                      <a:pPr algn="r" fontAlgn="b"/>
                      <a:r>
                        <a:rPr lang="de-DE" sz="1400" b="1" i="0" u="none" strike="noStrike">
                          <a:solidFill>
                            <a:srgbClr val="000000"/>
                          </a:solidFill>
                          <a:effectLst/>
                          <a:latin typeface="Calibri"/>
                        </a:rPr>
                        <a:t> </a:t>
                      </a:r>
                    </a:p>
                  </a:txBody>
                  <a:tcPr marL="9251" marR="9251" marT="9251" marB="0" anchor="b">
                    <a:lnL>
                      <a:noFill/>
                    </a:lnL>
                    <a:lnR>
                      <a:noFill/>
                    </a:lnR>
                    <a:lnT>
                      <a:noFill/>
                    </a:lnT>
                    <a:lnB>
                      <a:noFill/>
                    </a:lnB>
                    <a:solidFill>
                      <a:srgbClr val="00B0F0"/>
                    </a:solidFill>
                  </a:tcPr>
                </a:tc>
                <a:tc>
                  <a:txBody>
                    <a:bodyPr/>
                    <a:lstStyle/>
                    <a:p>
                      <a:pPr algn="l" fontAlgn="b"/>
                      <a:r>
                        <a:rPr lang="de-DE" sz="1400" b="1" i="0" u="none" strike="noStrike" dirty="0">
                          <a:solidFill>
                            <a:srgbClr val="000000"/>
                          </a:solidFill>
                          <a:effectLst/>
                          <a:latin typeface="Calibri"/>
                        </a:rPr>
                        <a:t>WRCUP II</a:t>
                      </a:r>
                    </a:p>
                  </a:txBody>
                  <a:tcPr marL="9251" marR="9251" marT="9251" marB="0" anchor="b">
                    <a:lnL>
                      <a:noFill/>
                    </a:lnL>
                    <a:lnR>
                      <a:noFill/>
                    </a:lnR>
                    <a:lnT>
                      <a:noFill/>
                    </a:lnT>
                    <a:lnB>
                      <a:noFill/>
                    </a:lnB>
                    <a:solidFill>
                      <a:srgbClr val="00B0F0"/>
                    </a:solidFill>
                  </a:tcPr>
                </a:tc>
                <a:tc>
                  <a:txBody>
                    <a:bodyPr/>
                    <a:lstStyle/>
                    <a:p>
                      <a:pPr algn="l" fontAlgn="b"/>
                      <a:r>
                        <a:rPr lang="de-DE" sz="1400" b="1" i="0" u="none" strike="noStrike">
                          <a:solidFill>
                            <a:srgbClr val="000000"/>
                          </a:solidFill>
                          <a:effectLst/>
                          <a:latin typeface="Calibri"/>
                        </a:rPr>
                        <a:t>München</a:t>
                      </a:r>
                    </a:p>
                  </a:txBody>
                  <a:tcPr marL="9251" marR="9251" marT="9251" marB="0" anchor="b">
                    <a:lnL>
                      <a:noFill/>
                    </a:lnL>
                    <a:lnR>
                      <a:noFill/>
                    </a:lnR>
                    <a:lnT>
                      <a:noFill/>
                    </a:lnT>
                    <a:lnB>
                      <a:noFill/>
                    </a:lnB>
                    <a:solidFill>
                      <a:srgbClr val="00B0F0"/>
                    </a:solidFill>
                  </a:tcPr>
                </a:tc>
                <a:extLst>
                  <a:ext uri="{0D108BD9-81ED-4DB2-BD59-A6C34878D82A}">
                    <a16:rowId xmlns:a16="http://schemas.microsoft.com/office/drawing/2014/main" val="10005"/>
                  </a:ext>
                </a:extLst>
              </a:tr>
              <a:tr h="231282">
                <a:tc>
                  <a:txBody>
                    <a:bodyPr/>
                    <a:lstStyle/>
                    <a:p>
                      <a:pPr algn="r" fontAlgn="b"/>
                      <a:r>
                        <a:rPr lang="de-DE" sz="1400" b="1" i="0" u="none" strike="noStrike">
                          <a:solidFill>
                            <a:srgbClr val="000000"/>
                          </a:solidFill>
                          <a:effectLst/>
                          <a:latin typeface="Calibri"/>
                        </a:rPr>
                        <a:t>15./16.6.</a:t>
                      </a:r>
                    </a:p>
                  </a:txBody>
                  <a:tcPr marL="9251" marR="9251" marT="9251" marB="0" anchor="b">
                    <a:lnL>
                      <a:noFill/>
                    </a:lnL>
                    <a:lnR>
                      <a:noFill/>
                    </a:lnR>
                    <a:lnT>
                      <a:noFill/>
                    </a:lnT>
                    <a:lnB>
                      <a:noFill/>
                    </a:lnB>
                    <a:solidFill>
                      <a:srgbClr val="FFFFFF"/>
                    </a:solidFill>
                  </a:tcPr>
                </a:tc>
                <a:tc>
                  <a:txBody>
                    <a:bodyPr/>
                    <a:lstStyle/>
                    <a:p>
                      <a:pPr algn="r" fontAlgn="b"/>
                      <a:r>
                        <a:rPr lang="de-DE" sz="1400" b="1" i="0" u="none" strike="noStrike">
                          <a:solidFill>
                            <a:srgbClr val="000000"/>
                          </a:solidFill>
                          <a:effectLst/>
                          <a:latin typeface="Calibri"/>
                        </a:rPr>
                        <a:t> </a:t>
                      </a:r>
                    </a:p>
                  </a:txBody>
                  <a:tcPr marL="9251" marR="9251" marT="9251" marB="0" anchor="b">
                    <a:lnL>
                      <a:noFill/>
                    </a:lnL>
                    <a:lnR>
                      <a:noFill/>
                    </a:lnR>
                    <a:lnT>
                      <a:noFill/>
                    </a:lnT>
                    <a:lnB>
                      <a:noFill/>
                    </a:lnB>
                    <a:solidFill>
                      <a:srgbClr val="FFFFFF"/>
                    </a:solidFill>
                  </a:tcPr>
                </a:tc>
                <a:tc>
                  <a:txBody>
                    <a:bodyPr/>
                    <a:lstStyle/>
                    <a:p>
                      <a:pPr algn="l" fontAlgn="b"/>
                      <a:r>
                        <a:rPr lang="de-DE" sz="1400" b="1" i="0" u="none" strike="noStrike" dirty="0">
                          <a:solidFill>
                            <a:srgbClr val="000000"/>
                          </a:solidFill>
                          <a:effectLst/>
                          <a:latin typeface="Calibri"/>
                        </a:rPr>
                        <a:t>WRCUP III &amp; FOQR</a:t>
                      </a:r>
                    </a:p>
                  </a:txBody>
                  <a:tcPr marL="9251" marR="9251" marT="9251" marB="0" anchor="b">
                    <a:lnL>
                      <a:noFill/>
                    </a:lnL>
                    <a:lnR>
                      <a:noFill/>
                    </a:lnR>
                    <a:lnT>
                      <a:noFill/>
                    </a:lnT>
                    <a:lnB>
                      <a:noFill/>
                    </a:lnB>
                    <a:solidFill>
                      <a:srgbClr val="FFFFFF"/>
                    </a:solidFill>
                  </a:tcPr>
                </a:tc>
                <a:tc>
                  <a:txBody>
                    <a:bodyPr/>
                    <a:lstStyle/>
                    <a:p>
                      <a:pPr algn="l" fontAlgn="b"/>
                      <a:r>
                        <a:rPr lang="de-DE" sz="1400" b="1" i="0" u="none" strike="noStrike">
                          <a:solidFill>
                            <a:srgbClr val="000000"/>
                          </a:solidFill>
                          <a:effectLst/>
                          <a:latin typeface="Calibri"/>
                        </a:rPr>
                        <a:t>Luzern</a:t>
                      </a:r>
                    </a:p>
                  </a:txBody>
                  <a:tcPr marL="9251" marR="9251" marT="9251" marB="0" anchor="b">
                    <a:lnL>
                      <a:noFill/>
                    </a:lnL>
                    <a:lnR>
                      <a:noFill/>
                    </a:lnR>
                    <a:lnT>
                      <a:noFill/>
                    </a:lnT>
                    <a:lnB>
                      <a:noFill/>
                    </a:lnB>
                    <a:solidFill>
                      <a:srgbClr val="FFFFFF"/>
                    </a:solidFill>
                  </a:tcPr>
                </a:tc>
                <a:extLst>
                  <a:ext uri="{0D108BD9-81ED-4DB2-BD59-A6C34878D82A}">
                    <a16:rowId xmlns:a16="http://schemas.microsoft.com/office/drawing/2014/main" val="10006"/>
                  </a:ext>
                </a:extLst>
              </a:tr>
              <a:tr h="231282">
                <a:tc>
                  <a:txBody>
                    <a:bodyPr/>
                    <a:lstStyle/>
                    <a:p>
                      <a:pPr algn="r" fontAlgn="b"/>
                      <a:r>
                        <a:rPr lang="de-DE" sz="1400" b="1" i="0" u="none" strike="noStrike">
                          <a:solidFill>
                            <a:srgbClr val="000000"/>
                          </a:solidFill>
                          <a:effectLst/>
                          <a:latin typeface="Calibri"/>
                        </a:rPr>
                        <a:t>27.7.-4.8.</a:t>
                      </a:r>
                    </a:p>
                  </a:txBody>
                  <a:tcPr marL="9251" marR="9251" marT="9251" marB="0" anchor="b">
                    <a:lnL>
                      <a:noFill/>
                    </a:lnL>
                    <a:lnR>
                      <a:noFill/>
                    </a:lnR>
                    <a:lnT>
                      <a:noFill/>
                    </a:lnT>
                    <a:lnB>
                      <a:noFill/>
                    </a:lnB>
                    <a:solidFill>
                      <a:srgbClr val="FFFFFF"/>
                    </a:solidFill>
                  </a:tcPr>
                </a:tc>
                <a:tc>
                  <a:txBody>
                    <a:bodyPr/>
                    <a:lstStyle/>
                    <a:p>
                      <a:pPr algn="r" fontAlgn="b"/>
                      <a:r>
                        <a:rPr lang="de-DE" sz="1400" b="1" i="0" u="none" strike="noStrike">
                          <a:solidFill>
                            <a:srgbClr val="000000"/>
                          </a:solidFill>
                          <a:effectLst/>
                          <a:latin typeface="Calibri"/>
                        </a:rPr>
                        <a:t> </a:t>
                      </a:r>
                    </a:p>
                  </a:txBody>
                  <a:tcPr marL="9251" marR="9251" marT="9251" marB="0" anchor="b">
                    <a:lnL>
                      <a:noFill/>
                    </a:lnL>
                    <a:lnR>
                      <a:noFill/>
                    </a:lnR>
                    <a:lnT>
                      <a:noFill/>
                    </a:lnT>
                    <a:lnB>
                      <a:noFill/>
                    </a:lnB>
                    <a:solidFill>
                      <a:srgbClr val="FFFFFF"/>
                    </a:solidFill>
                  </a:tcPr>
                </a:tc>
                <a:tc>
                  <a:txBody>
                    <a:bodyPr/>
                    <a:lstStyle/>
                    <a:p>
                      <a:pPr algn="l" fontAlgn="b"/>
                      <a:r>
                        <a:rPr lang="de-DE" sz="1400" b="1" i="0" u="none" strike="noStrike" dirty="0">
                          <a:solidFill>
                            <a:srgbClr val="000000"/>
                          </a:solidFill>
                          <a:effectLst/>
                          <a:latin typeface="Calibri"/>
                        </a:rPr>
                        <a:t>OG</a:t>
                      </a:r>
                    </a:p>
                  </a:txBody>
                  <a:tcPr marL="9251" marR="9251" marT="9251" marB="0" anchor="b">
                    <a:lnL>
                      <a:noFill/>
                    </a:lnL>
                    <a:lnR>
                      <a:noFill/>
                    </a:lnR>
                    <a:lnT>
                      <a:noFill/>
                    </a:lnT>
                    <a:lnB>
                      <a:noFill/>
                    </a:lnB>
                    <a:solidFill>
                      <a:srgbClr val="FFFFFF"/>
                    </a:solidFill>
                  </a:tcPr>
                </a:tc>
                <a:tc>
                  <a:txBody>
                    <a:bodyPr/>
                    <a:lstStyle/>
                    <a:p>
                      <a:pPr algn="l" fontAlgn="b"/>
                      <a:r>
                        <a:rPr lang="de-DE" sz="1400" b="1" i="0" u="none" strike="noStrike">
                          <a:solidFill>
                            <a:srgbClr val="000000"/>
                          </a:solidFill>
                          <a:effectLst/>
                          <a:latin typeface="Calibri"/>
                        </a:rPr>
                        <a:t>Paris</a:t>
                      </a:r>
                    </a:p>
                  </a:txBody>
                  <a:tcPr marL="9251" marR="9251" marT="9251" marB="0" anchor="b">
                    <a:lnL>
                      <a:noFill/>
                    </a:lnL>
                    <a:lnR>
                      <a:noFill/>
                    </a:lnR>
                    <a:lnT>
                      <a:noFill/>
                    </a:lnT>
                    <a:lnB>
                      <a:noFill/>
                    </a:lnB>
                    <a:solidFill>
                      <a:srgbClr val="FFFFFF"/>
                    </a:solidFill>
                  </a:tcPr>
                </a:tc>
                <a:extLst>
                  <a:ext uri="{0D108BD9-81ED-4DB2-BD59-A6C34878D82A}">
                    <a16:rowId xmlns:a16="http://schemas.microsoft.com/office/drawing/2014/main" val="10007"/>
                  </a:ext>
                </a:extLst>
              </a:tr>
              <a:tr h="231282">
                <a:tc>
                  <a:txBody>
                    <a:bodyPr/>
                    <a:lstStyle/>
                    <a:p>
                      <a:pPr algn="r" fontAlgn="b"/>
                      <a:r>
                        <a:rPr lang="de-DE" sz="1400" b="1" i="0" u="none" strike="noStrike">
                          <a:solidFill>
                            <a:srgbClr val="000000"/>
                          </a:solidFill>
                          <a:effectLst/>
                          <a:latin typeface="Calibri"/>
                        </a:rPr>
                        <a:t>17.-25.8.</a:t>
                      </a:r>
                    </a:p>
                  </a:txBody>
                  <a:tcPr marL="9251" marR="9251" marT="9251" marB="0" anchor="b">
                    <a:lnL>
                      <a:noFill/>
                    </a:lnL>
                    <a:lnR>
                      <a:noFill/>
                    </a:lnR>
                    <a:lnT>
                      <a:noFill/>
                    </a:lnT>
                    <a:lnB>
                      <a:noFill/>
                    </a:lnB>
                    <a:solidFill>
                      <a:srgbClr val="FFFFFF"/>
                    </a:solidFill>
                  </a:tcPr>
                </a:tc>
                <a:tc>
                  <a:txBody>
                    <a:bodyPr/>
                    <a:lstStyle/>
                    <a:p>
                      <a:pPr algn="r" fontAlgn="b"/>
                      <a:r>
                        <a:rPr lang="de-DE" sz="1400" b="1" i="0" u="none" strike="noStrike">
                          <a:solidFill>
                            <a:srgbClr val="000000"/>
                          </a:solidFill>
                          <a:effectLst/>
                          <a:latin typeface="Calibri"/>
                        </a:rPr>
                        <a:t> </a:t>
                      </a:r>
                    </a:p>
                  </a:txBody>
                  <a:tcPr marL="9251" marR="9251" marT="9251" marB="0" anchor="b">
                    <a:lnL>
                      <a:noFill/>
                    </a:lnL>
                    <a:lnR>
                      <a:noFill/>
                    </a:lnR>
                    <a:lnT>
                      <a:noFill/>
                    </a:lnT>
                    <a:lnB>
                      <a:noFill/>
                    </a:lnB>
                    <a:solidFill>
                      <a:srgbClr val="FFFFFF"/>
                    </a:solidFill>
                  </a:tcPr>
                </a:tc>
                <a:tc>
                  <a:txBody>
                    <a:bodyPr/>
                    <a:lstStyle/>
                    <a:p>
                      <a:pPr algn="l" fontAlgn="b"/>
                      <a:r>
                        <a:rPr lang="de-DE" sz="1400" b="1" i="0" u="none" strike="noStrike" dirty="0">
                          <a:solidFill>
                            <a:srgbClr val="000000"/>
                          </a:solidFill>
                          <a:effectLst/>
                          <a:latin typeface="Calibri"/>
                        </a:rPr>
                        <a:t>WRSJU23CH</a:t>
                      </a:r>
                    </a:p>
                  </a:txBody>
                  <a:tcPr marL="9251" marR="9251" marT="9251" marB="0" anchor="b">
                    <a:lnL>
                      <a:noFill/>
                    </a:lnL>
                    <a:lnR>
                      <a:noFill/>
                    </a:lnR>
                    <a:lnT>
                      <a:noFill/>
                    </a:lnT>
                    <a:lnB>
                      <a:noFill/>
                    </a:lnB>
                    <a:solidFill>
                      <a:srgbClr val="FFFFFF"/>
                    </a:solidFill>
                  </a:tcPr>
                </a:tc>
                <a:tc>
                  <a:txBody>
                    <a:bodyPr/>
                    <a:lstStyle/>
                    <a:p>
                      <a:pPr algn="l" fontAlgn="b"/>
                      <a:r>
                        <a:rPr lang="de-DE" sz="1400" b="1" i="0" u="none" strike="noStrike">
                          <a:solidFill>
                            <a:srgbClr val="000000"/>
                          </a:solidFill>
                          <a:effectLst/>
                          <a:latin typeface="Calibri"/>
                        </a:rPr>
                        <a:t>St. Catherines</a:t>
                      </a:r>
                    </a:p>
                  </a:txBody>
                  <a:tcPr marL="9251" marR="9251" marT="9251" marB="0" anchor="b">
                    <a:lnL>
                      <a:noFill/>
                    </a:lnL>
                    <a:lnR>
                      <a:noFill/>
                    </a:lnR>
                    <a:lnT>
                      <a:noFill/>
                    </a:lnT>
                    <a:lnB>
                      <a:noFill/>
                    </a:lnB>
                    <a:solidFill>
                      <a:srgbClr val="FFFFFF"/>
                    </a:solidFill>
                  </a:tcPr>
                </a:tc>
                <a:extLst>
                  <a:ext uri="{0D108BD9-81ED-4DB2-BD59-A6C34878D82A}">
                    <a16:rowId xmlns:a16="http://schemas.microsoft.com/office/drawing/2014/main" val="10008"/>
                  </a:ext>
                </a:extLst>
              </a:tr>
              <a:tr h="231282">
                <a:tc>
                  <a:txBody>
                    <a:bodyPr/>
                    <a:lstStyle/>
                    <a:p>
                      <a:pPr algn="r" fontAlgn="b"/>
                      <a:r>
                        <a:rPr lang="de-DE" sz="1400" b="1" i="0" u="none" strike="noStrike">
                          <a:solidFill>
                            <a:srgbClr val="000000"/>
                          </a:solidFill>
                          <a:effectLst/>
                          <a:latin typeface="Calibri"/>
                        </a:rPr>
                        <a:t>31.8.-1.9.</a:t>
                      </a:r>
                    </a:p>
                  </a:txBody>
                  <a:tcPr marL="9251" marR="9251" marT="9251" marB="0" anchor="b">
                    <a:lnL>
                      <a:noFill/>
                    </a:lnL>
                    <a:lnR>
                      <a:noFill/>
                    </a:lnR>
                    <a:lnT>
                      <a:noFill/>
                    </a:lnT>
                    <a:lnB>
                      <a:noFill/>
                    </a:lnB>
                    <a:solidFill>
                      <a:srgbClr val="FFFFFF"/>
                    </a:solidFill>
                  </a:tcPr>
                </a:tc>
                <a:tc>
                  <a:txBody>
                    <a:bodyPr/>
                    <a:lstStyle/>
                    <a:p>
                      <a:pPr algn="r" fontAlgn="b"/>
                      <a:r>
                        <a:rPr lang="de-DE" sz="1400" b="1" i="0" u="none" strike="noStrike">
                          <a:solidFill>
                            <a:srgbClr val="000000"/>
                          </a:solidFill>
                          <a:effectLst/>
                          <a:latin typeface="Calibri"/>
                        </a:rPr>
                        <a:t> </a:t>
                      </a:r>
                    </a:p>
                  </a:txBody>
                  <a:tcPr marL="9251" marR="9251" marT="9251" marB="0" anchor="b">
                    <a:lnL>
                      <a:noFill/>
                    </a:lnL>
                    <a:lnR>
                      <a:noFill/>
                    </a:lnR>
                    <a:lnT>
                      <a:noFill/>
                    </a:lnT>
                    <a:lnB>
                      <a:noFill/>
                    </a:lnB>
                    <a:solidFill>
                      <a:srgbClr val="FFFFFF"/>
                    </a:solidFill>
                  </a:tcPr>
                </a:tc>
                <a:tc>
                  <a:txBody>
                    <a:bodyPr/>
                    <a:lstStyle/>
                    <a:p>
                      <a:pPr algn="l" fontAlgn="b"/>
                      <a:r>
                        <a:rPr lang="de-DE" sz="1400" b="1" i="0" u="none" strike="noStrike" dirty="0">
                          <a:solidFill>
                            <a:srgbClr val="000000"/>
                          </a:solidFill>
                          <a:effectLst/>
                          <a:latin typeface="Calibri"/>
                        </a:rPr>
                        <a:t>PG</a:t>
                      </a:r>
                    </a:p>
                  </a:txBody>
                  <a:tcPr marL="9251" marR="9251" marT="9251" marB="0" anchor="b">
                    <a:lnL>
                      <a:noFill/>
                    </a:lnL>
                    <a:lnR>
                      <a:noFill/>
                    </a:lnR>
                    <a:lnT>
                      <a:noFill/>
                    </a:lnT>
                    <a:lnB>
                      <a:noFill/>
                    </a:lnB>
                    <a:solidFill>
                      <a:srgbClr val="FFFFFF"/>
                    </a:solidFill>
                  </a:tcPr>
                </a:tc>
                <a:tc>
                  <a:txBody>
                    <a:bodyPr/>
                    <a:lstStyle/>
                    <a:p>
                      <a:pPr algn="l" fontAlgn="b"/>
                      <a:r>
                        <a:rPr lang="de-DE" sz="1400" b="1" i="0" u="none" strike="noStrike">
                          <a:solidFill>
                            <a:srgbClr val="000000"/>
                          </a:solidFill>
                          <a:effectLst/>
                          <a:latin typeface="Calibri"/>
                        </a:rPr>
                        <a:t>Paris</a:t>
                      </a:r>
                    </a:p>
                  </a:txBody>
                  <a:tcPr marL="9251" marR="9251" marT="9251" marB="0" anchor="b">
                    <a:lnL>
                      <a:noFill/>
                    </a:lnL>
                    <a:lnR>
                      <a:noFill/>
                    </a:lnR>
                    <a:lnT>
                      <a:noFill/>
                    </a:lnT>
                    <a:lnB>
                      <a:noFill/>
                    </a:lnB>
                    <a:solidFill>
                      <a:srgbClr val="FFFFFF"/>
                    </a:solidFill>
                  </a:tcPr>
                </a:tc>
                <a:extLst>
                  <a:ext uri="{0D108BD9-81ED-4DB2-BD59-A6C34878D82A}">
                    <a16:rowId xmlns:a16="http://schemas.microsoft.com/office/drawing/2014/main" val="10009"/>
                  </a:ext>
                </a:extLst>
              </a:tr>
              <a:tr h="231282">
                <a:tc>
                  <a:txBody>
                    <a:bodyPr/>
                    <a:lstStyle/>
                    <a:p>
                      <a:pPr algn="r" fontAlgn="b"/>
                      <a:r>
                        <a:rPr lang="de-DE" sz="1400" b="1" i="0" u="none" strike="noStrike">
                          <a:solidFill>
                            <a:srgbClr val="000000"/>
                          </a:solidFill>
                          <a:effectLst/>
                          <a:latin typeface="Calibri"/>
                        </a:rPr>
                        <a:t>31.8.-1.9-</a:t>
                      </a:r>
                    </a:p>
                  </a:txBody>
                  <a:tcPr marL="9251" marR="9251" marT="9251" marB="0" anchor="b">
                    <a:lnL>
                      <a:noFill/>
                    </a:lnL>
                    <a:lnR>
                      <a:noFill/>
                    </a:lnR>
                    <a:lnT>
                      <a:noFill/>
                    </a:lnT>
                    <a:lnB>
                      <a:noFill/>
                    </a:lnB>
                    <a:solidFill>
                      <a:srgbClr val="00B0F0"/>
                    </a:solidFill>
                  </a:tcPr>
                </a:tc>
                <a:tc>
                  <a:txBody>
                    <a:bodyPr/>
                    <a:lstStyle/>
                    <a:p>
                      <a:pPr algn="r" fontAlgn="b"/>
                      <a:r>
                        <a:rPr lang="de-DE" sz="1400" b="1" i="0" u="none" strike="noStrike">
                          <a:solidFill>
                            <a:srgbClr val="000000"/>
                          </a:solidFill>
                          <a:effectLst/>
                          <a:latin typeface="Calibri"/>
                        </a:rPr>
                        <a:t> </a:t>
                      </a:r>
                    </a:p>
                  </a:txBody>
                  <a:tcPr marL="9251" marR="9251" marT="9251" marB="0" anchor="b">
                    <a:lnL>
                      <a:noFill/>
                    </a:lnL>
                    <a:lnR>
                      <a:noFill/>
                    </a:lnR>
                    <a:lnT>
                      <a:noFill/>
                    </a:lnT>
                    <a:lnB>
                      <a:noFill/>
                    </a:lnB>
                    <a:solidFill>
                      <a:srgbClr val="00B0F0"/>
                    </a:solidFill>
                  </a:tcPr>
                </a:tc>
                <a:tc>
                  <a:txBody>
                    <a:bodyPr/>
                    <a:lstStyle/>
                    <a:p>
                      <a:pPr algn="l" fontAlgn="b"/>
                      <a:r>
                        <a:rPr lang="de-DE" sz="1400" b="1" i="0" u="none" strike="noStrike" dirty="0">
                          <a:solidFill>
                            <a:srgbClr val="000000"/>
                          </a:solidFill>
                          <a:effectLst/>
                          <a:latin typeface="Calibri"/>
                        </a:rPr>
                        <a:t>ERU23CH</a:t>
                      </a:r>
                    </a:p>
                  </a:txBody>
                  <a:tcPr marL="9251" marR="9251" marT="9251" marB="0" anchor="b">
                    <a:lnL>
                      <a:noFill/>
                    </a:lnL>
                    <a:lnR>
                      <a:noFill/>
                    </a:lnR>
                    <a:lnT>
                      <a:noFill/>
                    </a:lnT>
                    <a:lnB>
                      <a:noFill/>
                    </a:lnB>
                    <a:solidFill>
                      <a:srgbClr val="00B0F0"/>
                    </a:solidFill>
                  </a:tcPr>
                </a:tc>
                <a:tc>
                  <a:txBody>
                    <a:bodyPr/>
                    <a:lstStyle/>
                    <a:p>
                      <a:pPr algn="l" fontAlgn="b"/>
                      <a:r>
                        <a:rPr lang="de-DE" sz="1400" b="1" i="0" u="none" strike="noStrike" dirty="0">
                          <a:solidFill>
                            <a:srgbClr val="000000"/>
                          </a:solidFill>
                          <a:effectLst/>
                          <a:latin typeface="Calibri"/>
                        </a:rPr>
                        <a:t>Duisburg</a:t>
                      </a:r>
                    </a:p>
                  </a:txBody>
                  <a:tcPr marL="9251" marR="9251" marT="9251" marB="0" anchor="b">
                    <a:lnL>
                      <a:noFill/>
                    </a:lnL>
                    <a:lnR>
                      <a:noFill/>
                    </a:lnR>
                    <a:lnT>
                      <a:noFill/>
                    </a:lnT>
                    <a:lnB>
                      <a:noFill/>
                    </a:lnB>
                    <a:solidFill>
                      <a:srgbClr val="00B0F0"/>
                    </a:solidFill>
                  </a:tcPr>
                </a:tc>
                <a:extLst>
                  <a:ext uri="{0D108BD9-81ED-4DB2-BD59-A6C34878D82A}">
                    <a16:rowId xmlns:a16="http://schemas.microsoft.com/office/drawing/2014/main" val="10010"/>
                  </a:ext>
                </a:extLst>
              </a:tr>
              <a:tr h="231282">
                <a:tc>
                  <a:txBody>
                    <a:bodyPr/>
                    <a:lstStyle/>
                    <a:p>
                      <a:pPr algn="r" fontAlgn="b"/>
                      <a:r>
                        <a:rPr lang="de-DE" sz="1400" b="1" i="0" u="none" strike="noStrike">
                          <a:solidFill>
                            <a:srgbClr val="000000"/>
                          </a:solidFill>
                          <a:effectLst/>
                          <a:latin typeface="Calibri"/>
                        </a:rPr>
                        <a:t>14./15.9.</a:t>
                      </a:r>
                    </a:p>
                  </a:txBody>
                  <a:tcPr marL="9251" marR="9251" marT="9251" marB="0" anchor="b">
                    <a:lnL>
                      <a:noFill/>
                    </a:lnL>
                    <a:lnR>
                      <a:noFill/>
                    </a:lnR>
                    <a:lnT>
                      <a:noFill/>
                    </a:lnT>
                    <a:lnB>
                      <a:noFill/>
                    </a:lnB>
                    <a:solidFill>
                      <a:srgbClr val="00B0F0"/>
                    </a:solidFill>
                  </a:tcPr>
                </a:tc>
                <a:tc>
                  <a:txBody>
                    <a:bodyPr/>
                    <a:lstStyle/>
                    <a:p>
                      <a:pPr algn="r" fontAlgn="b"/>
                      <a:r>
                        <a:rPr lang="de-DE" sz="1400" b="1" i="0" u="none" strike="noStrike">
                          <a:solidFill>
                            <a:srgbClr val="000000"/>
                          </a:solidFill>
                          <a:effectLst/>
                          <a:latin typeface="Calibri"/>
                        </a:rPr>
                        <a:t> </a:t>
                      </a:r>
                    </a:p>
                  </a:txBody>
                  <a:tcPr marL="9251" marR="9251" marT="9251" marB="0" anchor="b">
                    <a:lnL>
                      <a:noFill/>
                    </a:lnL>
                    <a:lnR>
                      <a:noFill/>
                    </a:lnR>
                    <a:lnT>
                      <a:noFill/>
                    </a:lnT>
                    <a:lnB>
                      <a:noFill/>
                    </a:lnB>
                    <a:solidFill>
                      <a:srgbClr val="00B0F0"/>
                    </a:solidFill>
                  </a:tcPr>
                </a:tc>
                <a:tc>
                  <a:txBody>
                    <a:bodyPr/>
                    <a:lstStyle/>
                    <a:p>
                      <a:pPr algn="l" fontAlgn="b"/>
                      <a:r>
                        <a:rPr lang="de-DE" sz="1400" b="1" i="0" u="none" strike="noStrike">
                          <a:solidFill>
                            <a:srgbClr val="000000"/>
                          </a:solidFill>
                          <a:effectLst/>
                          <a:latin typeface="Calibri"/>
                        </a:rPr>
                        <a:t>Masters</a:t>
                      </a:r>
                    </a:p>
                  </a:txBody>
                  <a:tcPr marL="9251" marR="9251" marT="9251" marB="0" anchor="b">
                    <a:lnL>
                      <a:noFill/>
                    </a:lnL>
                    <a:lnR>
                      <a:noFill/>
                    </a:lnR>
                    <a:lnT>
                      <a:noFill/>
                    </a:lnT>
                    <a:lnB>
                      <a:noFill/>
                    </a:lnB>
                    <a:solidFill>
                      <a:srgbClr val="00B0F0"/>
                    </a:solidFill>
                  </a:tcPr>
                </a:tc>
                <a:tc>
                  <a:txBody>
                    <a:bodyPr/>
                    <a:lstStyle/>
                    <a:p>
                      <a:pPr algn="l" fontAlgn="b"/>
                      <a:r>
                        <a:rPr lang="de-DE" sz="1400" b="1" i="0" u="none" strike="noStrike" dirty="0">
                          <a:solidFill>
                            <a:srgbClr val="000000"/>
                          </a:solidFill>
                          <a:effectLst/>
                          <a:latin typeface="Calibri"/>
                        </a:rPr>
                        <a:t>Brandenburg</a:t>
                      </a:r>
                    </a:p>
                  </a:txBody>
                  <a:tcPr marL="9251" marR="9251" marT="9251" marB="0" anchor="b">
                    <a:lnL>
                      <a:noFill/>
                    </a:lnL>
                    <a:lnR>
                      <a:noFill/>
                    </a:lnR>
                    <a:lnT>
                      <a:noFill/>
                    </a:lnT>
                    <a:lnB>
                      <a:noFill/>
                    </a:lnB>
                    <a:solidFill>
                      <a:srgbClr val="00B0F0"/>
                    </a:solidFill>
                  </a:tcPr>
                </a:tc>
                <a:extLst>
                  <a:ext uri="{0D108BD9-81ED-4DB2-BD59-A6C34878D82A}">
                    <a16:rowId xmlns:a16="http://schemas.microsoft.com/office/drawing/2014/main" val="10011"/>
                  </a:ext>
                </a:extLst>
              </a:tr>
            </a:tbl>
          </a:graphicData>
        </a:graphic>
      </p:graphicFrame>
    </p:spTree>
    <p:extLst>
      <p:ext uri="{BB962C8B-B14F-4D97-AF65-F5344CB8AC3E}">
        <p14:creationId xmlns:p14="http://schemas.microsoft.com/office/powerpoint/2010/main" val="9603624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5850C308-89CA-4CFA-BE6E-1E65B69790C7}"/>
              </a:ext>
            </a:extLst>
          </p:cNvPr>
          <p:cNvSpPr>
            <a:spLocks noGrp="1"/>
          </p:cNvSpPr>
          <p:nvPr>
            <p:ph type="title"/>
          </p:nvPr>
        </p:nvSpPr>
        <p:spPr>
          <a:xfrm>
            <a:off x="1458993" y="2656757"/>
            <a:ext cx="8896798" cy="1023168"/>
          </a:xfrm>
        </p:spPr>
        <p:txBody>
          <a:bodyPr>
            <a:normAutofit/>
          </a:bodyPr>
          <a:lstStyle/>
          <a:p>
            <a:r>
              <a:rPr lang="de-DE" dirty="0"/>
              <a:t>Alles weitere im Verwaltungsportal!</a:t>
            </a:r>
          </a:p>
        </p:txBody>
      </p:sp>
    </p:spTree>
    <p:extLst>
      <p:ext uri="{BB962C8B-B14F-4D97-AF65-F5344CB8AC3E}">
        <p14:creationId xmlns:p14="http://schemas.microsoft.com/office/powerpoint/2010/main" val="2046553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1"/>
          <p:cNvSpPr>
            <a:spLocks noGrp="1" noChangeArrowheads="1"/>
          </p:cNvSpPr>
          <p:nvPr>
            <p:ph type="title"/>
          </p:nvPr>
        </p:nvSpPr>
        <p:spPr>
          <a:xfrm>
            <a:off x="608641" y="273961"/>
            <a:ext cx="5921280" cy="707040"/>
          </a:xfrm>
        </p:spPr>
        <p:txBody>
          <a:bodyPr vert="horz" lIns="91440" tIns="35268" rIns="91440" bIns="45720" rtlCol="0" anchor="ctr">
            <a:normAutofit fontScale="90000"/>
          </a:bodyPr>
          <a:lstStyle/>
          <a:p>
            <a:pPr>
              <a:tabLst>
                <a:tab pos="0" algn="l"/>
                <a:tab pos="406086" algn="l"/>
                <a:tab pos="813612" algn="l"/>
                <a:tab pos="1221138" algn="l"/>
                <a:tab pos="1628664" algn="l"/>
                <a:tab pos="2036190" algn="l"/>
                <a:tab pos="2443717" algn="l"/>
                <a:tab pos="2851242" algn="l"/>
                <a:tab pos="3258769" algn="l"/>
                <a:tab pos="3666294" algn="l"/>
                <a:tab pos="4073821" algn="l"/>
                <a:tab pos="4481346" algn="l"/>
                <a:tab pos="4888873" algn="l"/>
                <a:tab pos="5296398" algn="l"/>
                <a:tab pos="5703925" algn="l"/>
                <a:tab pos="6111450" algn="l"/>
                <a:tab pos="6518977" algn="l"/>
                <a:tab pos="6926502" algn="l"/>
                <a:tab pos="7334029" algn="l"/>
                <a:tab pos="7741554" algn="l"/>
                <a:tab pos="8149081" algn="l"/>
              </a:tabLst>
            </a:pPr>
            <a:r>
              <a:rPr lang="de-DE" altLang="de-DE" dirty="0"/>
              <a:t>  </a:t>
            </a:r>
          </a:p>
        </p:txBody>
      </p:sp>
      <p:sp>
        <p:nvSpPr>
          <p:cNvPr id="5123" name="Rectangle 2"/>
          <p:cNvSpPr>
            <a:spLocks noGrp="1" noChangeArrowheads="1"/>
          </p:cNvSpPr>
          <p:nvPr>
            <p:ph type="subTitle" idx="4294967295"/>
          </p:nvPr>
        </p:nvSpPr>
        <p:spPr>
          <a:xfrm>
            <a:off x="750192" y="1954637"/>
            <a:ext cx="10970880" cy="4018327"/>
          </a:xfrm>
        </p:spPr>
        <p:txBody>
          <a:bodyPr anchor="ctr">
            <a:noAutofit/>
          </a:bodyPr>
          <a:lstStyle/>
          <a:p>
            <a:pPr marL="0" indent="0" algn="ctr">
              <a:spcAft>
                <a:spcPct val="0"/>
              </a:spcAft>
              <a:buNone/>
              <a:tabLst>
                <a:tab pos="0" algn="l"/>
                <a:tab pos="95041" algn="l"/>
                <a:tab pos="502568" algn="l"/>
                <a:tab pos="910093" algn="l"/>
                <a:tab pos="1317620" algn="l"/>
                <a:tab pos="1725145" algn="l"/>
                <a:tab pos="2132672" algn="l"/>
                <a:tab pos="2540197" algn="l"/>
                <a:tab pos="2947724" algn="l"/>
                <a:tab pos="3355250" algn="l"/>
                <a:tab pos="3762776" algn="l"/>
                <a:tab pos="4170302" algn="l"/>
                <a:tab pos="4577828" algn="l"/>
                <a:tab pos="4985354" algn="l"/>
                <a:tab pos="5392880" algn="l"/>
                <a:tab pos="5800406" algn="l"/>
                <a:tab pos="6207932" algn="l"/>
                <a:tab pos="6615458" algn="l"/>
                <a:tab pos="7022984" algn="l"/>
                <a:tab pos="7430510" algn="l"/>
                <a:tab pos="7838036" algn="l"/>
                <a:tab pos="8150520" algn="l"/>
              </a:tabLst>
              <a:defRPr/>
            </a:pPr>
            <a:r>
              <a:rPr lang="de-DE" altLang="de-DE" sz="4800" b="1" dirty="0"/>
              <a:t>Corona - Pandemie</a:t>
            </a:r>
            <a:endParaRPr lang="de-DE" altLang="de-DE" sz="3600" b="1" dirty="0"/>
          </a:p>
          <a:p>
            <a:pPr marL="0" indent="0" algn="ctr">
              <a:spcAft>
                <a:spcPct val="0"/>
              </a:spcAft>
              <a:buNone/>
              <a:tabLst>
                <a:tab pos="0" algn="l"/>
                <a:tab pos="95041" algn="l"/>
                <a:tab pos="502568" algn="l"/>
                <a:tab pos="910093" algn="l"/>
                <a:tab pos="1317620" algn="l"/>
                <a:tab pos="1725145" algn="l"/>
                <a:tab pos="2132672" algn="l"/>
                <a:tab pos="2540197" algn="l"/>
                <a:tab pos="2947724" algn="l"/>
                <a:tab pos="3355250" algn="l"/>
                <a:tab pos="3762776" algn="l"/>
                <a:tab pos="4170302" algn="l"/>
                <a:tab pos="4577828" algn="l"/>
                <a:tab pos="4985354" algn="l"/>
                <a:tab pos="5392880" algn="l"/>
                <a:tab pos="5800406" algn="l"/>
                <a:tab pos="6207932" algn="l"/>
                <a:tab pos="6615458" algn="l"/>
                <a:tab pos="7022984" algn="l"/>
                <a:tab pos="7430510" algn="l"/>
                <a:tab pos="7838036" algn="l"/>
                <a:tab pos="8150520" algn="l"/>
              </a:tabLst>
              <a:defRPr/>
            </a:pPr>
            <a:r>
              <a:rPr lang="de-DE" altLang="de-DE" sz="3600" b="1" dirty="0"/>
              <a:t>Anmerkungen zur praktischen Durchführung von Regatten </a:t>
            </a:r>
          </a:p>
          <a:p>
            <a:pPr marL="0" indent="0" algn="ctr">
              <a:spcAft>
                <a:spcPct val="0"/>
              </a:spcAft>
              <a:buNone/>
              <a:tabLst>
                <a:tab pos="0" algn="l"/>
                <a:tab pos="95041" algn="l"/>
                <a:tab pos="502568" algn="l"/>
                <a:tab pos="910093" algn="l"/>
                <a:tab pos="1317620" algn="l"/>
                <a:tab pos="1725145" algn="l"/>
                <a:tab pos="2132672" algn="l"/>
                <a:tab pos="2540197" algn="l"/>
                <a:tab pos="2947724" algn="l"/>
                <a:tab pos="3355250" algn="l"/>
                <a:tab pos="3762776" algn="l"/>
                <a:tab pos="4170302" algn="l"/>
                <a:tab pos="4577828" algn="l"/>
                <a:tab pos="4985354" algn="l"/>
                <a:tab pos="5392880" algn="l"/>
                <a:tab pos="5800406" algn="l"/>
                <a:tab pos="6207932" algn="l"/>
                <a:tab pos="6615458" algn="l"/>
                <a:tab pos="7022984" algn="l"/>
                <a:tab pos="7430510" algn="l"/>
                <a:tab pos="7838036" algn="l"/>
                <a:tab pos="8150520" algn="l"/>
              </a:tabLst>
              <a:defRPr/>
            </a:pPr>
            <a:endParaRPr lang="de-DE" altLang="de-DE" sz="1800" b="1" dirty="0"/>
          </a:p>
          <a:p>
            <a:pPr marL="0" indent="0" algn="ctr">
              <a:spcAft>
                <a:spcPct val="0"/>
              </a:spcAft>
              <a:buNone/>
              <a:tabLst>
                <a:tab pos="0" algn="l"/>
                <a:tab pos="95041" algn="l"/>
                <a:tab pos="502568" algn="l"/>
                <a:tab pos="910093" algn="l"/>
                <a:tab pos="1317620" algn="l"/>
                <a:tab pos="1725145" algn="l"/>
                <a:tab pos="2132672" algn="l"/>
                <a:tab pos="2540197" algn="l"/>
                <a:tab pos="2947724" algn="l"/>
                <a:tab pos="3355250" algn="l"/>
                <a:tab pos="3762776" algn="l"/>
                <a:tab pos="4170302" algn="l"/>
                <a:tab pos="4577828" algn="l"/>
                <a:tab pos="4985354" algn="l"/>
                <a:tab pos="5392880" algn="l"/>
                <a:tab pos="5800406" algn="l"/>
                <a:tab pos="6207932" algn="l"/>
                <a:tab pos="6615458" algn="l"/>
                <a:tab pos="7022984" algn="l"/>
                <a:tab pos="7430510" algn="l"/>
                <a:tab pos="7838036" algn="l"/>
                <a:tab pos="8150520" algn="l"/>
              </a:tabLst>
              <a:defRPr/>
            </a:pPr>
            <a:r>
              <a:rPr lang="de-DE" altLang="de-DE" sz="2400" dirty="0"/>
              <a:t>Oktober 2020</a:t>
            </a:r>
          </a:p>
          <a:p>
            <a:pPr marL="0" indent="0" algn="ctr">
              <a:spcAft>
                <a:spcPct val="0"/>
              </a:spcAft>
              <a:buNone/>
              <a:tabLst>
                <a:tab pos="0" algn="l"/>
                <a:tab pos="95041" algn="l"/>
                <a:tab pos="502568" algn="l"/>
                <a:tab pos="910093" algn="l"/>
                <a:tab pos="1317620" algn="l"/>
                <a:tab pos="1725145" algn="l"/>
                <a:tab pos="2132672" algn="l"/>
                <a:tab pos="2540197" algn="l"/>
                <a:tab pos="2947724" algn="l"/>
                <a:tab pos="3355250" algn="l"/>
                <a:tab pos="3762776" algn="l"/>
                <a:tab pos="4170302" algn="l"/>
                <a:tab pos="4577828" algn="l"/>
                <a:tab pos="4985354" algn="l"/>
                <a:tab pos="5392880" algn="l"/>
                <a:tab pos="5800406" algn="l"/>
                <a:tab pos="6207932" algn="l"/>
                <a:tab pos="6615458" algn="l"/>
                <a:tab pos="7022984" algn="l"/>
                <a:tab pos="7430510" algn="l"/>
                <a:tab pos="7838036" algn="l"/>
                <a:tab pos="8150520" algn="l"/>
              </a:tabLst>
              <a:defRPr/>
            </a:pPr>
            <a:endParaRPr lang="de-DE" altLang="de-DE" sz="2400" dirty="0"/>
          </a:p>
          <a:p>
            <a:pPr marL="0" indent="0" algn="ctr">
              <a:spcAft>
                <a:spcPct val="0"/>
              </a:spcAft>
              <a:buNone/>
              <a:tabLst>
                <a:tab pos="0" algn="l"/>
                <a:tab pos="95041" algn="l"/>
                <a:tab pos="502568" algn="l"/>
                <a:tab pos="910093" algn="l"/>
                <a:tab pos="1317620" algn="l"/>
                <a:tab pos="1725145" algn="l"/>
                <a:tab pos="2132672" algn="l"/>
                <a:tab pos="2540197" algn="l"/>
                <a:tab pos="2947724" algn="l"/>
                <a:tab pos="3355250" algn="l"/>
                <a:tab pos="3762776" algn="l"/>
                <a:tab pos="4170302" algn="l"/>
                <a:tab pos="4577828" algn="l"/>
                <a:tab pos="4985354" algn="l"/>
                <a:tab pos="5392880" algn="l"/>
                <a:tab pos="5800406" algn="l"/>
                <a:tab pos="6207932" algn="l"/>
                <a:tab pos="6615458" algn="l"/>
                <a:tab pos="7022984" algn="l"/>
                <a:tab pos="7430510" algn="l"/>
                <a:tab pos="7838036" algn="l"/>
                <a:tab pos="8150520" algn="l"/>
              </a:tabLst>
              <a:defRPr/>
            </a:pPr>
            <a:r>
              <a:rPr lang="de-DE" altLang="de-DE" sz="2400" dirty="0"/>
              <a:t>Georg Grützner</a:t>
            </a:r>
          </a:p>
        </p:txBody>
      </p:sp>
      <p:pic>
        <p:nvPicPr>
          <p:cNvPr id="5124"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792719" y="269641"/>
            <a:ext cx="1767602" cy="707041"/>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 name="Fußzeilenplatzhalter 2"/>
          <p:cNvSpPr>
            <a:spLocks noGrp="1"/>
          </p:cNvSpPr>
          <p:nvPr>
            <p:ph type="ftr" idx="11"/>
          </p:nvPr>
        </p:nvSpPr>
        <p:spPr>
          <a:xfrm>
            <a:off x="4038599" y="6356354"/>
            <a:ext cx="4722628" cy="365125"/>
          </a:xfrm>
        </p:spPr>
        <p:txBody>
          <a:bodyPr/>
          <a:lstStyle/>
          <a:p>
            <a:pPr>
              <a:defRPr/>
            </a:pPr>
            <a:r>
              <a:rPr lang="de-DE" altLang="de-DE" dirty="0">
                <a:solidFill>
                  <a:prstClr val="black">
                    <a:tint val="75000"/>
                  </a:prstClr>
                </a:solidFill>
              </a:rPr>
              <a:t>Oktober 2020</a:t>
            </a:r>
          </a:p>
        </p:txBody>
      </p:sp>
      <p:sp>
        <p:nvSpPr>
          <p:cNvPr id="4" name="Foliennummernplatzhalter 3"/>
          <p:cNvSpPr>
            <a:spLocks noGrp="1"/>
          </p:cNvSpPr>
          <p:nvPr>
            <p:ph type="sldNum" idx="12"/>
          </p:nvPr>
        </p:nvSpPr>
        <p:spPr/>
        <p:txBody>
          <a:bodyPr/>
          <a:lstStyle/>
          <a:p>
            <a:pPr>
              <a:defRPr/>
            </a:pPr>
            <a:fld id="{4AD75F62-FD5A-434F-A597-CF2AB356AC21}" type="slidenum">
              <a:rPr lang="de-DE" altLang="de-DE" smtClean="0">
                <a:solidFill>
                  <a:prstClr val="black">
                    <a:tint val="75000"/>
                  </a:prstClr>
                </a:solidFill>
              </a:rPr>
              <a:pPr>
                <a:defRPr/>
              </a:pPr>
              <a:t>16</a:t>
            </a:fld>
            <a:endParaRPr lang="de-DE" altLang="de-DE">
              <a:solidFill>
                <a:prstClr val="black">
                  <a:tint val="75000"/>
                </a:prstClr>
              </a:solidFill>
            </a:endParaRPr>
          </a:p>
        </p:txBody>
      </p:sp>
    </p:spTree>
    <p:extLst>
      <p:ext uri="{BB962C8B-B14F-4D97-AF65-F5344CB8AC3E}">
        <p14:creationId xmlns:p14="http://schemas.microsoft.com/office/powerpoint/2010/main" val="3976069037"/>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1"/>
          <p:cNvSpPr>
            <a:spLocks noGrp="1" noChangeArrowheads="1"/>
          </p:cNvSpPr>
          <p:nvPr>
            <p:ph type="title"/>
          </p:nvPr>
        </p:nvSpPr>
        <p:spPr>
          <a:xfrm>
            <a:off x="608641" y="273961"/>
            <a:ext cx="5921280" cy="707040"/>
          </a:xfrm>
        </p:spPr>
        <p:txBody>
          <a:bodyPr vert="horz" lIns="91440" tIns="35268" rIns="91440" bIns="45720" rtlCol="0" anchor="ctr">
            <a:normAutofit fontScale="90000"/>
          </a:bodyPr>
          <a:lstStyle/>
          <a:p>
            <a:pPr>
              <a:tabLst>
                <a:tab pos="0" algn="l"/>
                <a:tab pos="406086" algn="l"/>
                <a:tab pos="813612" algn="l"/>
                <a:tab pos="1221138" algn="l"/>
                <a:tab pos="1628664" algn="l"/>
                <a:tab pos="2036190" algn="l"/>
                <a:tab pos="2443717" algn="l"/>
                <a:tab pos="2851242" algn="l"/>
                <a:tab pos="3258769" algn="l"/>
                <a:tab pos="3666294" algn="l"/>
                <a:tab pos="4073821" algn="l"/>
                <a:tab pos="4481346" algn="l"/>
                <a:tab pos="4888873" algn="l"/>
                <a:tab pos="5296398" algn="l"/>
                <a:tab pos="5703925" algn="l"/>
                <a:tab pos="6111450" algn="l"/>
                <a:tab pos="6518977" algn="l"/>
                <a:tab pos="6926502" algn="l"/>
                <a:tab pos="7334029" algn="l"/>
                <a:tab pos="7741554" algn="l"/>
                <a:tab pos="8149081" algn="l"/>
              </a:tabLst>
            </a:pPr>
            <a:r>
              <a:rPr lang="de-DE" altLang="de-DE" dirty="0"/>
              <a:t>  </a:t>
            </a:r>
          </a:p>
        </p:txBody>
      </p:sp>
      <p:sp>
        <p:nvSpPr>
          <p:cNvPr id="5123" name="Rectangle 2"/>
          <p:cNvSpPr>
            <a:spLocks noGrp="1" noChangeArrowheads="1"/>
          </p:cNvSpPr>
          <p:nvPr>
            <p:ph type="subTitle" idx="4294967295"/>
          </p:nvPr>
        </p:nvSpPr>
        <p:spPr>
          <a:xfrm>
            <a:off x="815413" y="822810"/>
            <a:ext cx="10970880" cy="5270489"/>
          </a:xfrm>
        </p:spPr>
        <p:txBody>
          <a:bodyPr anchor="ctr">
            <a:noAutofit/>
          </a:bodyPr>
          <a:lstStyle/>
          <a:p>
            <a:pPr marL="0" indent="0" algn="ctr">
              <a:spcBef>
                <a:spcPts val="0"/>
              </a:spcBef>
              <a:spcAft>
                <a:spcPct val="0"/>
              </a:spcAft>
              <a:buNone/>
              <a:tabLst>
                <a:tab pos="0" algn="l"/>
                <a:tab pos="95041" algn="l"/>
                <a:tab pos="502568" algn="l"/>
                <a:tab pos="910093" algn="l"/>
                <a:tab pos="1317620" algn="l"/>
                <a:tab pos="1725145" algn="l"/>
                <a:tab pos="2132672" algn="l"/>
                <a:tab pos="2540197" algn="l"/>
                <a:tab pos="2947724" algn="l"/>
                <a:tab pos="3355250" algn="l"/>
                <a:tab pos="3762776" algn="l"/>
                <a:tab pos="4170302" algn="l"/>
                <a:tab pos="4577828" algn="l"/>
                <a:tab pos="4985354" algn="l"/>
                <a:tab pos="5392880" algn="l"/>
                <a:tab pos="5800406" algn="l"/>
                <a:tab pos="6207932" algn="l"/>
                <a:tab pos="6615458" algn="l"/>
                <a:tab pos="7022984" algn="l"/>
                <a:tab pos="7430510" algn="l"/>
                <a:tab pos="7838036" algn="l"/>
                <a:tab pos="8150520" algn="l"/>
              </a:tabLst>
              <a:defRPr/>
            </a:pPr>
            <a:r>
              <a:rPr lang="de-DE" altLang="de-DE" sz="4000" b="1" dirty="0"/>
              <a:t> Aktuelle Situation </a:t>
            </a:r>
          </a:p>
          <a:p>
            <a:pPr marL="0" indent="0" algn="ctr">
              <a:spcAft>
                <a:spcPct val="0"/>
              </a:spcAft>
              <a:buNone/>
              <a:tabLst>
                <a:tab pos="0" algn="l"/>
                <a:tab pos="95041" algn="l"/>
                <a:tab pos="502568" algn="l"/>
                <a:tab pos="910093" algn="l"/>
                <a:tab pos="1317620" algn="l"/>
                <a:tab pos="1725145" algn="l"/>
                <a:tab pos="2132672" algn="l"/>
                <a:tab pos="2540197" algn="l"/>
                <a:tab pos="2947724" algn="l"/>
                <a:tab pos="3355250" algn="l"/>
                <a:tab pos="3762776" algn="l"/>
                <a:tab pos="4170302" algn="l"/>
                <a:tab pos="4577828" algn="l"/>
                <a:tab pos="4985354" algn="l"/>
                <a:tab pos="5392880" algn="l"/>
                <a:tab pos="5800406" algn="l"/>
                <a:tab pos="6207932" algn="l"/>
                <a:tab pos="6615458" algn="l"/>
                <a:tab pos="7022984" algn="l"/>
                <a:tab pos="7430510" algn="l"/>
                <a:tab pos="7838036" algn="l"/>
                <a:tab pos="8150520" algn="l"/>
              </a:tabLst>
              <a:defRPr/>
            </a:pPr>
            <a:endParaRPr lang="de-DE" altLang="de-DE" sz="2000" b="1" dirty="0"/>
          </a:p>
          <a:p>
            <a:pPr>
              <a:spcAft>
                <a:spcPct val="0"/>
              </a:spcAft>
              <a:tabLst>
                <a:tab pos="0" algn="l"/>
                <a:tab pos="95041" algn="l"/>
                <a:tab pos="502568" algn="l"/>
                <a:tab pos="910093" algn="l"/>
                <a:tab pos="1317620" algn="l"/>
                <a:tab pos="1725145" algn="l"/>
                <a:tab pos="2132672" algn="l"/>
                <a:tab pos="2540197" algn="l"/>
                <a:tab pos="2947724" algn="l"/>
                <a:tab pos="3355250" algn="l"/>
                <a:tab pos="3762776" algn="l"/>
                <a:tab pos="4170302" algn="l"/>
                <a:tab pos="4577828" algn="l"/>
                <a:tab pos="4985354" algn="l"/>
                <a:tab pos="5392880" algn="l"/>
                <a:tab pos="5800406" algn="l"/>
                <a:tab pos="6207932" algn="l"/>
                <a:tab pos="6615458" algn="l"/>
                <a:tab pos="7022984" algn="l"/>
                <a:tab pos="7430510" algn="l"/>
                <a:tab pos="7838036" algn="l"/>
                <a:tab pos="8150520" algn="l"/>
              </a:tabLst>
              <a:defRPr/>
            </a:pPr>
            <a:r>
              <a:rPr lang="de-DE" altLang="de-DE" sz="2400" b="1" dirty="0"/>
              <a:t>In der Hauptsaison 2020 sind alle Regatten wegen der Corona-Pandemie ausgefallen.</a:t>
            </a:r>
          </a:p>
          <a:p>
            <a:pPr>
              <a:spcAft>
                <a:spcPct val="0"/>
              </a:spcAft>
              <a:tabLst>
                <a:tab pos="0" algn="l"/>
                <a:tab pos="95041" algn="l"/>
                <a:tab pos="502568" algn="l"/>
                <a:tab pos="910093" algn="l"/>
                <a:tab pos="1317620" algn="l"/>
                <a:tab pos="1725145" algn="l"/>
                <a:tab pos="2132672" algn="l"/>
                <a:tab pos="2540197" algn="l"/>
                <a:tab pos="2947724" algn="l"/>
                <a:tab pos="3355250" algn="l"/>
                <a:tab pos="3762776" algn="l"/>
                <a:tab pos="4170302" algn="l"/>
                <a:tab pos="4577828" algn="l"/>
                <a:tab pos="4985354" algn="l"/>
                <a:tab pos="5392880" algn="l"/>
                <a:tab pos="5800406" algn="l"/>
                <a:tab pos="6207932" algn="l"/>
                <a:tab pos="6615458" algn="l"/>
                <a:tab pos="7022984" algn="l"/>
                <a:tab pos="7430510" algn="l"/>
                <a:tab pos="7838036" algn="l"/>
                <a:tab pos="8150520" algn="l"/>
              </a:tabLst>
              <a:defRPr/>
            </a:pPr>
            <a:r>
              <a:rPr lang="de-DE" altLang="de-DE" sz="2400" b="1" dirty="0"/>
              <a:t>Im Herbst haben einige wenige Regatten stattgefunden.</a:t>
            </a:r>
          </a:p>
          <a:p>
            <a:pPr>
              <a:spcAft>
                <a:spcPct val="0"/>
              </a:spcAft>
              <a:tabLst>
                <a:tab pos="0" algn="l"/>
                <a:tab pos="95041" algn="l"/>
                <a:tab pos="502568" algn="l"/>
                <a:tab pos="910093" algn="l"/>
                <a:tab pos="1317620" algn="l"/>
                <a:tab pos="1725145" algn="l"/>
                <a:tab pos="2132672" algn="l"/>
                <a:tab pos="2540197" algn="l"/>
                <a:tab pos="2947724" algn="l"/>
                <a:tab pos="3355250" algn="l"/>
                <a:tab pos="3762776" algn="l"/>
                <a:tab pos="4170302" algn="l"/>
                <a:tab pos="4577828" algn="l"/>
                <a:tab pos="4985354" algn="l"/>
                <a:tab pos="5392880" algn="l"/>
                <a:tab pos="5800406" algn="l"/>
                <a:tab pos="6207932" algn="l"/>
                <a:tab pos="6615458" algn="l"/>
                <a:tab pos="7022984" algn="l"/>
                <a:tab pos="7430510" algn="l"/>
                <a:tab pos="7838036" algn="l"/>
                <a:tab pos="8150520" algn="l"/>
              </a:tabLst>
              <a:defRPr/>
            </a:pPr>
            <a:r>
              <a:rPr lang="de-DE" altLang="de-DE" sz="2400" b="1" dirty="0"/>
              <a:t>Diese unterlagen den unterschiedlichen Bestimmungen der Regelungen in den Bundesländern.</a:t>
            </a:r>
          </a:p>
          <a:p>
            <a:pPr>
              <a:spcAft>
                <a:spcPct val="0"/>
              </a:spcAft>
              <a:tabLst>
                <a:tab pos="0" algn="l"/>
                <a:tab pos="95041" algn="l"/>
                <a:tab pos="502568" algn="l"/>
                <a:tab pos="910093" algn="l"/>
                <a:tab pos="1317620" algn="l"/>
                <a:tab pos="1725145" algn="l"/>
                <a:tab pos="2132672" algn="l"/>
                <a:tab pos="2540197" algn="l"/>
                <a:tab pos="2947724" algn="l"/>
                <a:tab pos="3355250" algn="l"/>
                <a:tab pos="3762776" algn="l"/>
                <a:tab pos="4170302" algn="l"/>
                <a:tab pos="4577828" algn="l"/>
                <a:tab pos="4985354" algn="l"/>
                <a:tab pos="5392880" algn="l"/>
                <a:tab pos="5800406" algn="l"/>
                <a:tab pos="6207932" algn="l"/>
                <a:tab pos="6615458" algn="l"/>
                <a:tab pos="7022984" algn="l"/>
                <a:tab pos="7430510" algn="l"/>
                <a:tab pos="7838036" algn="l"/>
                <a:tab pos="8150520" algn="l"/>
              </a:tabLst>
              <a:defRPr/>
            </a:pPr>
            <a:r>
              <a:rPr lang="de-DE" altLang="de-DE" sz="2400" b="1" dirty="0"/>
              <a:t>Der DRV hat, mit Prof. Dr. Jürgen Steinacker, Ulm, Richtlinien erarbeitet,  die maßgeblich in die Hygiene-Konzepte von Regatten eingeflossen sind.</a:t>
            </a:r>
          </a:p>
        </p:txBody>
      </p:sp>
      <p:pic>
        <p:nvPicPr>
          <p:cNvPr id="5124"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968321" y="269641"/>
            <a:ext cx="2592000" cy="10368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 name="Fußzeilenplatzhalter 2"/>
          <p:cNvSpPr>
            <a:spLocks noGrp="1"/>
          </p:cNvSpPr>
          <p:nvPr>
            <p:ph type="ftr" idx="11"/>
          </p:nvPr>
        </p:nvSpPr>
        <p:spPr>
          <a:xfrm>
            <a:off x="4038599" y="6356354"/>
            <a:ext cx="4722628" cy="365125"/>
          </a:xfrm>
        </p:spPr>
        <p:txBody>
          <a:bodyPr/>
          <a:lstStyle/>
          <a:p>
            <a:pPr>
              <a:defRPr/>
            </a:pPr>
            <a:r>
              <a:rPr lang="de-DE" altLang="de-DE" dirty="0">
                <a:solidFill>
                  <a:prstClr val="black">
                    <a:tint val="75000"/>
                  </a:prstClr>
                </a:solidFill>
              </a:rPr>
              <a:t>Oktober 2020</a:t>
            </a:r>
          </a:p>
        </p:txBody>
      </p:sp>
      <p:sp>
        <p:nvSpPr>
          <p:cNvPr id="4" name="Foliennummernplatzhalter 3"/>
          <p:cNvSpPr>
            <a:spLocks noGrp="1"/>
          </p:cNvSpPr>
          <p:nvPr>
            <p:ph type="sldNum" idx="12"/>
          </p:nvPr>
        </p:nvSpPr>
        <p:spPr/>
        <p:txBody>
          <a:bodyPr/>
          <a:lstStyle/>
          <a:p>
            <a:pPr>
              <a:defRPr/>
            </a:pPr>
            <a:fld id="{4AD75F62-FD5A-434F-A597-CF2AB356AC21}" type="slidenum">
              <a:rPr lang="de-DE" altLang="de-DE" smtClean="0">
                <a:solidFill>
                  <a:prstClr val="black">
                    <a:tint val="75000"/>
                  </a:prstClr>
                </a:solidFill>
              </a:rPr>
              <a:pPr>
                <a:defRPr/>
              </a:pPr>
              <a:t>17</a:t>
            </a:fld>
            <a:endParaRPr lang="de-DE" altLang="de-DE">
              <a:solidFill>
                <a:prstClr val="black">
                  <a:tint val="75000"/>
                </a:prstClr>
              </a:solidFill>
            </a:endParaRPr>
          </a:p>
        </p:txBody>
      </p:sp>
    </p:spTree>
    <p:extLst>
      <p:ext uri="{BB962C8B-B14F-4D97-AF65-F5344CB8AC3E}">
        <p14:creationId xmlns:p14="http://schemas.microsoft.com/office/powerpoint/2010/main" val="2294744295"/>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1"/>
          <p:cNvSpPr>
            <a:spLocks noGrp="1" noChangeArrowheads="1"/>
          </p:cNvSpPr>
          <p:nvPr>
            <p:ph type="title"/>
          </p:nvPr>
        </p:nvSpPr>
        <p:spPr>
          <a:xfrm>
            <a:off x="608641" y="273961"/>
            <a:ext cx="5921280" cy="707040"/>
          </a:xfrm>
        </p:spPr>
        <p:txBody>
          <a:bodyPr vert="horz" lIns="91440" tIns="35268" rIns="91440" bIns="45720" rtlCol="0" anchor="ctr">
            <a:normAutofit fontScale="90000"/>
          </a:bodyPr>
          <a:lstStyle/>
          <a:p>
            <a:pPr>
              <a:tabLst>
                <a:tab pos="0" algn="l"/>
                <a:tab pos="406086" algn="l"/>
                <a:tab pos="813612" algn="l"/>
                <a:tab pos="1221138" algn="l"/>
                <a:tab pos="1628664" algn="l"/>
                <a:tab pos="2036190" algn="l"/>
                <a:tab pos="2443717" algn="l"/>
                <a:tab pos="2851242" algn="l"/>
                <a:tab pos="3258769" algn="l"/>
                <a:tab pos="3666294" algn="l"/>
                <a:tab pos="4073821" algn="l"/>
                <a:tab pos="4481346" algn="l"/>
                <a:tab pos="4888873" algn="l"/>
                <a:tab pos="5296398" algn="l"/>
                <a:tab pos="5703925" algn="l"/>
                <a:tab pos="6111450" algn="l"/>
                <a:tab pos="6518977" algn="l"/>
                <a:tab pos="6926502" algn="l"/>
                <a:tab pos="7334029" algn="l"/>
                <a:tab pos="7741554" algn="l"/>
                <a:tab pos="8149081" algn="l"/>
              </a:tabLst>
            </a:pPr>
            <a:r>
              <a:rPr lang="de-DE" altLang="de-DE" dirty="0"/>
              <a:t>  </a:t>
            </a:r>
          </a:p>
        </p:txBody>
      </p:sp>
      <p:sp>
        <p:nvSpPr>
          <p:cNvPr id="5123" name="Rectangle 2"/>
          <p:cNvSpPr>
            <a:spLocks noGrp="1" noChangeArrowheads="1"/>
          </p:cNvSpPr>
          <p:nvPr>
            <p:ph type="subTitle" idx="4294967295"/>
          </p:nvPr>
        </p:nvSpPr>
        <p:spPr>
          <a:xfrm>
            <a:off x="815413" y="822810"/>
            <a:ext cx="10970880" cy="5270489"/>
          </a:xfrm>
        </p:spPr>
        <p:txBody>
          <a:bodyPr anchor="ctr">
            <a:noAutofit/>
          </a:bodyPr>
          <a:lstStyle/>
          <a:p>
            <a:pPr marL="0" indent="0" algn="ctr">
              <a:spcBef>
                <a:spcPts val="0"/>
              </a:spcBef>
              <a:spcAft>
                <a:spcPct val="0"/>
              </a:spcAft>
              <a:buNone/>
              <a:tabLst>
                <a:tab pos="0" algn="l"/>
                <a:tab pos="95041" algn="l"/>
                <a:tab pos="502568" algn="l"/>
                <a:tab pos="910093" algn="l"/>
                <a:tab pos="1317620" algn="l"/>
                <a:tab pos="1725145" algn="l"/>
                <a:tab pos="2132672" algn="l"/>
                <a:tab pos="2540197" algn="l"/>
                <a:tab pos="2947724" algn="l"/>
                <a:tab pos="3355250" algn="l"/>
                <a:tab pos="3762776" algn="l"/>
                <a:tab pos="4170302" algn="l"/>
                <a:tab pos="4577828" algn="l"/>
                <a:tab pos="4985354" algn="l"/>
                <a:tab pos="5392880" algn="l"/>
                <a:tab pos="5800406" algn="l"/>
                <a:tab pos="6207932" algn="l"/>
                <a:tab pos="6615458" algn="l"/>
                <a:tab pos="7022984" algn="l"/>
                <a:tab pos="7430510" algn="l"/>
                <a:tab pos="7838036" algn="l"/>
                <a:tab pos="8150520" algn="l"/>
              </a:tabLst>
              <a:defRPr/>
            </a:pPr>
            <a:r>
              <a:rPr lang="de-DE" altLang="de-DE" sz="4800" b="1" dirty="0"/>
              <a:t> </a:t>
            </a:r>
            <a:r>
              <a:rPr lang="de-DE" altLang="de-DE" sz="4000" b="1" dirty="0"/>
              <a:t>Aktuelle Situation </a:t>
            </a:r>
          </a:p>
          <a:p>
            <a:pPr marL="0" indent="0" algn="ctr">
              <a:spcAft>
                <a:spcPct val="0"/>
              </a:spcAft>
              <a:buNone/>
              <a:tabLst>
                <a:tab pos="0" algn="l"/>
                <a:tab pos="95041" algn="l"/>
                <a:tab pos="502568" algn="l"/>
                <a:tab pos="910093" algn="l"/>
                <a:tab pos="1317620" algn="l"/>
                <a:tab pos="1725145" algn="l"/>
                <a:tab pos="2132672" algn="l"/>
                <a:tab pos="2540197" algn="l"/>
                <a:tab pos="2947724" algn="l"/>
                <a:tab pos="3355250" algn="l"/>
                <a:tab pos="3762776" algn="l"/>
                <a:tab pos="4170302" algn="l"/>
                <a:tab pos="4577828" algn="l"/>
                <a:tab pos="4985354" algn="l"/>
                <a:tab pos="5392880" algn="l"/>
                <a:tab pos="5800406" algn="l"/>
                <a:tab pos="6207932" algn="l"/>
                <a:tab pos="6615458" algn="l"/>
                <a:tab pos="7022984" algn="l"/>
                <a:tab pos="7430510" algn="l"/>
                <a:tab pos="7838036" algn="l"/>
                <a:tab pos="8150520" algn="l"/>
              </a:tabLst>
              <a:defRPr/>
            </a:pPr>
            <a:endParaRPr lang="de-DE" altLang="de-DE" sz="2000" b="1" dirty="0"/>
          </a:p>
          <a:p>
            <a:pPr>
              <a:spcAft>
                <a:spcPct val="0"/>
              </a:spcAft>
              <a:tabLst>
                <a:tab pos="0" algn="l"/>
                <a:tab pos="95041" algn="l"/>
                <a:tab pos="502568" algn="l"/>
                <a:tab pos="910093" algn="l"/>
                <a:tab pos="1317620" algn="l"/>
                <a:tab pos="1725145" algn="l"/>
                <a:tab pos="2132672" algn="l"/>
                <a:tab pos="2540197" algn="l"/>
                <a:tab pos="2947724" algn="l"/>
                <a:tab pos="3355250" algn="l"/>
                <a:tab pos="3762776" algn="l"/>
                <a:tab pos="4170302" algn="l"/>
                <a:tab pos="4577828" algn="l"/>
                <a:tab pos="4985354" algn="l"/>
                <a:tab pos="5392880" algn="l"/>
                <a:tab pos="5800406" algn="l"/>
                <a:tab pos="6207932" algn="l"/>
                <a:tab pos="6615458" algn="l"/>
                <a:tab pos="7022984" algn="l"/>
                <a:tab pos="7430510" algn="l"/>
                <a:tab pos="7838036" algn="l"/>
                <a:tab pos="8150520" algn="l"/>
              </a:tabLst>
              <a:defRPr/>
            </a:pPr>
            <a:r>
              <a:rPr lang="de-DE" altLang="de-DE" sz="2400" b="1" dirty="0"/>
              <a:t>Folgende Regatten haben im besonderem Maße das Konzept für ihre eigenen Hygiene-Standards zu Grunde gelegt.</a:t>
            </a:r>
          </a:p>
          <a:p>
            <a:pPr lvl="1">
              <a:spcAft>
                <a:spcPct val="0"/>
              </a:spcAft>
              <a:tabLst>
                <a:tab pos="0" algn="l"/>
                <a:tab pos="95041" algn="l"/>
                <a:tab pos="502568" algn="l"/>
                <a:tab pos="910093" algn="l"/>
                <a:tab pos="1317620" algn="l"/>
                <a:tab pos="1725145" algn="l"/>
                <a:tab pos="2132672" algn="l"/>
                <a:tab pos="2540197" algn="l"/>
                <a:tab pos="2947724" algn="l"/>
                <a:tab pos="3355250" algn="l"/>
                <a:tab pos="3762776" algn="l"/>
                <a:tab pos="4170302" algn="l"/>
                <a:tab pos="4577828" algn="l"/>
                <a:tab pos="4985354" algn="l"/>
                <a:tab pos="5392880" algn="l"/>
                <a:tab pos="5800406" algn="l"/>
                <a:tab pos="6207932" algn="l"/>
                <a:tab pos="6615458" algn="l"/>
                <a:tab pos="7022984" algn="l"/>
                <a:tab pos="7430510" algn="l"/>
                <a:tab pos="7838036" algn="l"/>
                <a:tab pos="8150520" algn="l"/>
              </a:tabLst>
              <a:defRPr/>
            </a:pPr>
            <a:r>
              <a:rPr lang="de-DE" altLang="de-DE" sz="2400" b="1" dirty="0"/>
              <a:t>EM U23 Duisburg</a:t>
            </a:r>
          </a:p>
          <a:p>
            <a:pPr lvl="1">
              <a:spcAft>
                <a:spcPct val="0"/>
              </a:spcAft>
              <a:tabLst>
                <a:tab pos="0" algn="l"/>
                <a:tab pos="95041" algn="l"/>
                <a:tab pos="502568" algn="l"/>
                <a:tab pos="910093" algn="l"/>
                <a:tab pos="1317620" algn="l"/>
                <a:tab pos="1725145" algn="l"/>
                <a:tab pos="2132672" algn="l"/>
                <a:tab pos="2540197" algn="l"/>
                <a:tab pos="2947724" algn="l"/>
                <a:tab pos="3355250" algn="l"/>
                <a:tab pos="3762776" algn="l"/>
                <a:tab pos="4170302" algn="l"/>
                <a:tab pos="4577828" algn="l"/>
                <a:tab pos="4985354" algn="l"/>
                <a:tab pos="5392880" algn="l"/>
                <a:tab pos="5800406" algn="l"/>
                <a:tab pos="6207932" algn="l"/>
                <a:tab pos="6615458" algn="l"/>
                <a:tab pos="7022984" algn="l"/>
                <a:tab pos="7430510" algn="l"/>
                <a:tab pos="7838036" algn="l"/>
                <a:tab pos="8150520" algn="l"/>
              </a:tabLst>
              <a:defRPr/>
            </a:pPr>
            <a:r>
              <a:rPr lang="de-DE" altLang="de-DE" sz="2400" b="1" dirty="0"/>
              <a:t>Regatta Krefeld incl. </a:t>
            </a:r>
            <a:r>
              <a:rPr lang="de-DE" altLang="de-DE" sz="2400" b="1" dirty="0" err="1"/>
              <a:t>JuM</a:t>
            </a:r>
            <a:r>
              <a:rPr lang="de-DE" altLang="de-DE" sz="2400" b="1" dirty="0"/>
              <a:t> Regatta</a:t>
            </a:r>
          </a:p>
          <a:p>
            <a:pPr lvl="1">
              <a:spcAft>
                <a:spcPct val="0"/>
              </a:spcAft>
              <a:tabLst>
                <a:tab pos="0" algn="l"/>
                <a:tab pos="95041" algn="l"/>
                <a:tab pos="502568" algn="l"/>
                <a:tab pos="910093" algn="l"/>
                <a:tab pos="1317620" algn="l"/>
                <a:tab pos="1725145" algn="l"/>
                <a:tab pos="2132672" algn="l"/>
                <a:tab pos="2540197" algn="l"/>
                <a:tab pos="2947724" algn="l"/>
                <a:tab pos="3355250" algn="l"/>
                <a:tab pos="3762776" algn="l"/>
                <a:tab pos="4170302" algn="l"/>
                <a:tab pos="4577828" algn="l"/>
                <a:tab pos="4985354" algn="l"/>
                <a:tab pos="5392880" algn="l"/>
                <a:tab pos="5800406" algn="l"/>
                <a:tab pos="6207932" algn="l"/>
                <a:tab pos="6615458" algn="l"/>
                <a:tab pos="7022984" algn="l"/>
                <a:tab pos="7430510" algn="l"/>
                <a:tab pos="7838036" algn="l"/>
                <a:tab pos="8150520" algn="l"/>
              </a:tabLst>
              <a:defRPr/>
            </a:pPr>
            <a:r>
              <a:rPr lang="de-DE" altLang="de-DE" sz="2400" b="1" dirty="0"/>
              <a:t>LM NRW und LE </a:t>
            </a:r>
            <a:r>
              <a:rPr lang="de-DE" altLang="de-DE" sz="2400" b="1" dirty="0" err="1"/>
              <a:t>JuM</a:t>
            </a:r>
            <a:r>
              <a:rPr lang="de-DE" altLang="de-DE" sz="2400" b="1" dirty="0"/>
              <a:t> NRW</a:t>
            </a:r>
          </a:p>
          <a:p>
            <a:pPr lvl="1">
              <a:spcAft>
                <a:spcPct val="0"/>
              </a:spcAft>
              <a:tabLst>
                <a:tab pos="0" algn="l"/>
                <a:tab pos="95041" algn="l"/>
                <a:tab pos="502568" algn="l"/>
                <a:tab pos="910093" algn="l"/>
                <a:tab pos="1317620" algn="l"/>
                <a:tab pos="1725145" algn="l"/>
                <a:tab pos="2132672" algn="l"/>
                <a:tab pos="2540197" algn="l"/>
                <a:tab pos="2947724" algn="l"/>
                <a:tab pos="3355250" algn="l"/>
                <a:tab pos="3762776" algn="l"/>
                <a:tab pos="4170302" algn="l"/>
                <a:tab pos="4577828" algn="l"/>
                <a:tab pos="4985354" algn="l"/>
                <a:tab pos="5392880" algn="l"/>
                <a:tab pos="5800406" algn="l"/>
                <a:tab pos="6207932" algn="l"/>
                <a:tab pos="6615458" algn="l"/>
                <a:tab pos="7022984" algn="l"/>
                <a:tab pos="7430510" algn="l"/>
                <a:tab pos="7838036" algn="l"/>
                <a:tab pos="8150520" algn="l"/>
              </a:tabLst>
              <a:defRPr/>
            </a:pPr>
            <a:r>
              <a:rPr lang="de-DE" altLang="de-DE" sz="2400" b="1" dirty="0"/>
              <a:t>DSM, Werder</a:t>
            </a:r>
          </a:p>
          <a:p>
            <a:pPr>
              <a:spcAft>
                <a:spcPct val="0"/>
              </a:spcAft>
              <a:tabLst>
                <a:tab pos="0" algn="l"/>
                <a:tab pos="95041" algn="l"/>
                <a:tab pos="502568" algn="l"/>
                <a:tab pos="910093" algn="l"/>
                <a:tab pos="1317620" algn="l"/>
                <a:tab pos="1725145" algn="l"/>
                <a:tab pos="2132672" algn="l"/>
                <a:tab pos="2540197" algn="l"/>
                <a:tab pos="2947724" algn="l"/>
                <a:tab pos="3355250" algn="l"/>
                <a:tab pos="3762776" algn="l"/>
                <a:tab pos="4170302" algn="l"/>
                <a:tab pos="4577828" algn="l"/>
                <a:tab pos="4985354" algn="l"/>
                <a:tab pos="5392880" algn="l"/>
                <a:tab pos="5800406" algn="l"/>
                <a:tab pos="6207932" algn="l"/>
                <a:tab pos="6615458" algn="l"/>
                <a:tab pos="7022984" algn="l"/>
                <a:tab pos="7430510" algn="l"/>
                <a:tab pos="7838036" algn="l"/>
                <a:tab pos="8150520" algn="l"/>
              </a:tabLst>
              <a:defRPr/>
            </a:pPr>
            <a:r>
              <a:rPr lang="de-DE" altLang="de-DE" sz="2400" b="1" dirty="0"/>
              <a:t>Der Autor war bei diesen Regatten als Schiedsrichter tätig und möchte im Folgenden Hinweise zu praktischen Umsetzung geben.</a:t>
            </a:r>
          </a:p>
        </p:txBody>
      </p:sp>
      <p:pic>
        <p:nvPicPr>
          <p:cNvPr id="5124"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968321" y="269641"/>
            <a:ext cx="2592000" cy="10368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 name="Fußzeilenplatzhalter 2"/>
          <p:cNvSpPr>
            <a:spLocks noGrp="1"/>
          </p:cNvSpPr>
          <p:nvPr>
            <p:ph type="ftr" idx="11"/>
          </p:nvPr>
        </p:nvSpPr>
        <p:spPr>
          <a:xfrm>
            <a:off x="4038599" y="6356354"/>
            <a:ext cx="4722628" cy="365125"/>
          </a:xfrm>
        </p:spPr>
        <p:txBody>
          <a:bodyPr/>
          <a:lstStyle/>
          <a:p>
            <a:pPr>
              <a:defRPr/>
            </a:pPr>
            <a:r>
              <a:rPr lang="de-DE" altLang="de-DE" dirty="0">
                <a:solidFill>
                  <a:prstClr val="black">
                    <a:tint val="75000"/>
                  </a:prstClr>
                </a:solidFill>
              </a:rPr>
              <a:t>Oktober 2020</a:t>
            </a:r>
          </a:p>
        </p:txBody>
      </p:sp>
      <p:sp>
        <p:nvSpPr>
          <p:cNvPr id="4" name="Foliennummernplatzhalter 3"/>
          <p:cNvSpPr>
            <a:spLocks noGrp="1"/>
          </p:cNvSpPr>
          <p:nvPr>
            <p:ph type="sldNum" idx="12"/>
          </p:nvPr>
        </p:nvSpPr>
        <p:spPr/>
        <p:txBody>
          <a:bodyPr/>
          <a:lstStyle/>
          <a:p>
            <a:pPr>
              <a:defRPr/>
            </a:pPr>
            <a:fld id="{4AD75F62-FD5A-434F-A597-CF2AB356AC21}" type="slidenum">
              <a:rPr lang="de-DE" altLang="de-DE" smtClean="0">
                <a:solidFill>
                  <a:prstClr val="black">
                    <a:tint val="75000"/>
                  </a:prstClr>
                </a:solidFill>
              </a:rPr>
              <a:pPr>
                <a:defRPr/>
              </a:pPr>
              <a:t>18</a:t>
            </a:fld>
            <a:endParaRPr lang="de-DE" altLang="de-DE">
              <a:solidFill>
                <a:prstClr val="black">
                  <a:tint val="75000"/>
                </a:prstClr>
              </a:solidFill>
            </a:endParaRPr>
          </a:p>
        </p:txBody>
      </p:sp>
    </p:spTree>
    <p:extLst>
      <p:ext uri="{BB962C8B-B14F-4D97-AF65-F5344CB8AC3E}">
        <p14:creationId xmlns:p14="http://schemas.microsoft.com/office/powerpoint/2010/main" val="1479179989"/>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1"/>
          <p:cNvSpPr>
            <a:spLocks noGrp="1" noChangeArrowheads="1"/>
          </p:cNvSpPr>
          <p:nvPr>
            <p:ph type="title"/>
          </p:nvPr>
        </p:nvSpPr>
        <p:spPr>
          <a:xfrm>
            <a:off x="608641" y="273961"/>
            <a:ext cx="5921280" cy="707040"/>
          </a:xfrm>
        </p:spPr>
        <p:txBody>
          <a:bodyPr vert="horz" lIns="91440" tIns="35268" rIns="91440" bIns="45720" rtlCol="0" anchor="ctr">
            <a:normAutofit fontScale="90000"/>
          </a:bodyPr>
          <a:lstStyle/>
          <a:p>
            <a:pPr>
              <a:tabLst>
                <a:tab pos="0" algn="l"/>
                <a:tab pos="406086" algn="l"/>
                <a:tab pos="813612" algn="l"/>
                <a:tab pos="1221138" algn="l"/>
                <a:tab pos="1628664" algn="l"/>
                <a:tab pos="2036190" algn="l"/>
                <a:tab pos="2443717" algn="l"/>
                <a:tab pos="2851242" algn="l"/>
                <a:tab pos="3258769" algn="l"/>
                <a:tab pos="3666294" algn="l"/>
                <a:tab pos="4073821" algn="l"/>
                <a:tab pos="4481346" algn="l"/>
                <a:tab pos="4888873" algn="l"/>
                <a:tab pos="5296398" algn="l"/>
                <a:tab pos="5703925" algn="l"/>
                <a:tab pos="6111450" algn="l"/>
                <a:tab pos="6518977" algn="l"/>
                <a:tab pos="6926502" algn="l"/>
                <a:tab pos="7334029" algn="l"/>
                <a:tab pos="7741554" algn="l"/>
                <a:tab pos="8149081" algn="l"/>
              </a:tabLst>
            </a:pPr>
            <a:r>
              <a:rPr lang="de-DE" altLang="de-DE" dirty="0"/>
              <a:t>  </a:t>
            </a:r>
          </a:p>
        </p:txBody>
      </p:sp>
      <p:sp>
        <p:nvSpPr>
          <p:cNvPr id="5123" name="Rectangle 2"/>
          <p:cNvSpPr>
            <a:spLocks noGrp="1" noChangeArrowheads="1"/>
          </p:cNvSpPr>
          <p:nvPr>
            <p:ph type="subTitle" idx="4294967295"/>
          </p:nvPr>
        </p:nvSpPr>
        <p:spPr>
          <a:xfrm>
            <a:off x="656525" y="908386"/>
            <a:ext cx="11233248" cy="5630529"/>
          </a:xfrm>
        </p:spPr>
        <p:txBody>
          <a:bodyPr anchor="ctr">
            <a:noAutofit/>
          </a:bodyPr>
          <a:lstStyle/>
          <a:p>
            <a:pPr marL="0" indent="0" algn="ctr">
              <a:spcBef>
                <a:spcPts val="0"/>
              </a:spcBef>
              <a:spcAft>
                <a:spcPct val="0"/>
              </a:spcAft>
              <a:buNone/>
              <a:tabLst>
                <a:tab pos="0" algn="l"/>
                <a:tab pos="95041" algn="l"/>
                <a:tab pos="502568" algn="l"/>
                <a:tab pos="910093" algn="l"/>
                <a:tab pos="1317620" algn="l"/>
                <a:tab pos="1725145" algn="l"/>
                <a:tab pos="2132672" algn="l"/>
                <a:tab pos="2540197" algn="l"/>
                <a:tab pos="2947724" algn="l"/>
                <a:tab pos="3355250" algn="l"/>
                <a:tab pos="3762776" algn="l"/>
                <a:tab pos="4170302" algn="l"/>
                <a:tab pos="4577828" algn="l"/>
                <a:tab pos="4985354" algn="l"/>
                <a:tab pos="5392880" algn="l"/>
                <a:tab pos="5800406" algn="l"/>
                <a:tab pos="6207932" algn="l"/>
                <a:tab pos="6615458" algn="l"/>
                <a:tab pos="7022984" algn="l"/>
                <a:tab pos="7430510" algn="l"/>
                <a:tab pos="7838036" algn="l"/>
                <a:tab pos="8150520" algn="l"/>
              </a:tabLst>
              <a:defRPr/>
            </a:pPr>
            <a:r>
              <a:rPr lang="de-DE" altLang="de-DE" sz="4000" b="1" dirty="0"/>
              <a:t>Bereiche der Regatten</a:t>
            </a:r>
          </a:p>
          <a:p>
            <a:pPr>
              <a:spcAft>
                <a:spcPct val="0"/>
              </a:spcAft>
              <a:tabLst>
                <a:tab pos="0" algn="l"/>
                <a:tab pos="95041" algn="l"/>
                <a:tab pos="502568" algn="l"/>
                <a:tab pos="910093" algn="l"/>
                <a:tab pos="1317620" algn="l"/>
                <a:tab pos="1725145" algn="l"/>
                <a:tab pos="2132672" algn="l"/>
                <a:tab pos="2540197" algn="l"/>
                <a:tab pos="2947724" algn="l"/>
                <a:tab pos="3355250" algn="l"/>
                <a:tab pos="3762776" algn="l"/>
                <a:tab pos="4170302" algn="l"/>
                <a:tab pos="4577828" algn="l"/>
                <a:tab pos="4985354" algn="l"/>
                <a:tab pos="5392880" algn="l"/>
                <a:tab pos="5800406" algn="l"/>
                <a:tab pos="6207932" algn="l"/>
                <a:tab pos="6615458" algn="l"/>
                <a:tab pos="7022984" algn="l"/>
                <a:tab pos="7430510" algn="l"/>
                <a:tab pos="7838036" algn="l"/>
                <a:tab pos="8150520" algn="l"/>
              </a:tabLst>
              <a:defRPr/>
            </a:pPr>
            <a:endParaRPr lang="de-DE" altLang="de-DE" sz="2000" b="1" dirty="0"/>
          </a:p>
          <a:p>
            <a:pPr>
              <a:spcAft>
                <a:spcPct val="0"/>
              </a:spcAft>
              <a:tabLst>
                <a:tab pos="0" algn="l"/>
                <a:tab pos="95041" algn="l"/>
                <a:tab pos="502568" algn="l"/>
                <a:tab pos="910093" algn="l"/>
                <a:tab pos="1317620" algn="l"/>
                <a:tab pos="1725145" algn="l"/>
                <a:tab pos="2132672" algn="l"/>
                <a:tab pos="2540197" algn="l"/>
                <a:tab pos="2947724" algn="l"/>
                <a:tab pos="3355250" algn="l"/>
                <a:tab pos="3762776" algn="l"/>
                <a:tab pos="4170302" algn="l"/>
                <a:tab pos="4577828" algn="l"/>
                <a:tab pos="4985354" algn="l"/>
                <a:tab pos="5392880" algn="l"/>
                <a:tab pos="5800406" algn="l"/>
                <a:tab pos="6207932" algn="l"/>
                <a:tab pos="6615458" algn="l"/>
                <a:tab pos="7022984" algn="l"/>
                <a:tab pos="7430510" algn="l"/>
                <a:tab pos="7838036" algn="l"/>
                <a:tab pos="8150520" algn="l"/>
              </a:tabLst>
              <a:defRPr/>
            </a:pPr>
            <a:r>
              <a:rPr lang="de-DE" altLang="de-DE" sz="2400" b="1" dirty="0"/>
              <a:t>Sattelplatz, Startnummern, An- und Ablegen</a:t>
            </a:r>
          </a:p>
          <a:p>
            <a:pPr>
              <a:spcAft>
                <a:spcPct val="0"/>
              </a:spcAft>
              <a:tabLst>
                <a:tab pos="0" algn="l"/>
                <a:tab pos="95041" algn="l"/>
                <a:tab pos="502568" algn="l"/>
                <a:tab pos="910093" algn="l"/>
                <a:tab pos="1317620" algn="l"/>
                <a:tab pos="1725145" algn="l"/>
                <a:tab pos="2132672" algn="l"/>
                <a:tab pos="2540197" algn="l"/>
                <a:tab pos="2947724" algn="l"/>
                <a:tab pos="3355250" algn="l"/>
                <a:tab pos="3762776" algn="l"/>
                <a:tab pos="4170302" algn="l"/>
                <a:tab pos="4577828" algn="l"/>
                <a:tab pos="4985354" algn="l"/>
                <a:tab pos="5392880" algn="l"/>
                <a:tab pos="5800406" algn="l"/>
                <a:tab pos="6207932" algn="l"/>
                <a:tab pos="6615458" algn="l"/>
                <a:tab pos="7022984" algn="l"/>
                <a:tab pos="7430510" algn="l"/>
                <a:tab pos="7838036" algn="l"/>
                <a:tab pos="8150520" algn="l"/>
              </a:tabLst>
              <a:defRPr/>
            </a:pPr>
            <a:r>
              <a:rPr lang="de-DE" altLang="de-DE" sz="2400" b="1" dirty="0"/>
              <a:t>Regattabüro, Ab- und Ummeldungen</a:t>
            </a:r>
          </a:p>
          <a:p>
            <a:pPr>
              <a:spcAft>
                <a:spcPct val="0"/>
              </a:spcAft>
              <a:tabLst>
                <a:tab pos="0" algn="l"/>
                <a:tab pos="95041" algn="l"/>
                <a:tab pos="502568" algn="l"/>
                <a:tab pos="910093" algn="l"/>
                <a:tab pos="1317620" algn="l"/>
                <a:tab pos="1725145" algn="l"/>
                <a:tab pos="2132672" algn="l"/>
                <a:tab pos="2540197" algn="l"/>
                <a:tab pos="2947724" algn="l"/>
                <a:tab pos="3355250" algn="l"/>
                <a:tab pos="3762776" algn="l"/>
                <a:tab pos="4170302" algn="l"/>
                <a:tab pos="4577828" algn="l"/>
                <a:tab pos="4985354" algn="l"/>
                <a:tab pos="5392880" algn="l"/>
                <a:tab pos="5800406" algn="l"/>
                <a:tab pos="6207932" algn="l"/>
                <a:tab pos="6615458" algn="l"/>
                <a:tab pos="7022984" algn="l"/>
                <a:tab pos="7430510" algn="l"/>
                <a:tab pos="7838036" algn="l"/>
                <a:tab pos="8150520" algn="l"/>
              </a:tabLst>
              <a:defRPr/>
            </a:pPr>
            <a:r>
              <a:rPr lang="de-DE" altLang="de-DE" sz="2400" b="1" dirty="0"/>
              <a:t>Stege</a:t>
            </a:r>
          </a:p>
          <a:p>
            <a:pPr>
              <a:spcAft>
                <a:spcPct val="0"/>
              </a:spcAft>
              <a:tabLst>
                <a:tab pos="0" algn="l"/>
                <a:tab pos="95041" algn="l"/>
                <a:tab pos="502568" algn="l"/>
                <a:tab pos="910093" algn="l"/>
                <a:tab pos="1317620" algn="l"/>
                <a:tab pos="1725145" algn="l"/>
                <a:tab pos="2132672" algn="l"/>
                <a:tab pos="2540197" algn="l"/>
                <a:tab pos="2947724" algn="l"/>
                <a:tab pos="3355250" algn="l"/>
                <a:tab pos="3762776" algn="l"/>
                <a:tab pos="4170302" algn="l"/>
                <a:tab pos="4577828" algn="l"/>
                <a:tab pos="4985354" algn="l"/>
                <a:tab pos="5392880" algn="l"/>
                <a:tab pos="5800406" algn="l"/>
                <a:tab pos="6207932" algn="l"/>
                <a:tab pos="6615458" algn="l"/>
                <a:tab pos="7022984" algn="l"/>
                <a:tab pos="7430510" algn="l"/>
                <a:tab pos="7838036" algn="l"/>
                <a:tab pos="8150520" algn="l"/>
              </a:tabLst>
              <a:defRPr/>
            </a:pPr>
            <a:r>
              <a:rPr lang="de-DE" altLang="de-DE" sz="2400" b="1" dirty="0"/>
              <a:t>Start- und Seitenrichter</a:t>
            </a:r>
          </a:p>
          <a:p>
            <a:pPr>
              <a:spcAft>
                <a:spcPct val="0"/>
              </a:spcAft>
              <a:tabLst>
                <a:tab pos="0" algn="l"/>
                <a:tab pos="95041" algn="l"/>
                <a:tab pos="502568" algn="l"/>
                <a:tab pos="910093" algn="l"/>
                <a:tab pos="1317620" algn="l"/>
                <a:tab pos="1725145" algn="l"/>
                <a:tab pos="2132672" algn="l"/>
                <a:tab pos="2540197" algn="l"/>
                <a:tab pos="2947724" algn="l"/>
                <a:tab pos="3355250" algn="l"/>
                <a:tab pos="3762776" algn="l"/>
                <a:tab pos="4170302" algn="l"/>
                <a:tab pos="4577828" algn="l"/>
                <a:tab pos="4985354" algn="l"/>
                <a:tab pos="5392880" algn="l"/>
                <a:tab pos="5800406" algn="l"/>
                <a:tab pos="6207932" algn="l"/>
                <a:tab pos="6615458" algn="l"/>
                <a:tab pos="7022984" algn="l"/>
                <a:tab pos="7430510" algn="l"/>
                <a:tab pos="7838036" algn="l"/>
                <a:tab pos="8150520" algn="l"/>
              </a:tabLst>
              <a:defRPr/>
            </a:pPr>
            <a:r>
              <a:rPr lang="de-DE" altLang="de-DE" sz="2400" b="1" dirty="0"/>
              <a:t>Motorboote</a:t>
            </a:r>
          </a:p>
          <a:p>
            <a:pPr>
              <a:spcAft>
                <a:spcPct val="0"/>
              </a:spcAft>
              <a:tabLst>
                <a:tab pos="0" algn="l"/>
                <a:tab pos="95041" algn="l"/>
                <a:tab pos="502568" algn="l"/>
                <a:tab pos="910093" algn="l"/>
                <a:tab pos="1317620" algn="l"/>
                <a:tab pos="1725145" algn="l"/>
                <a:tab pos="2132672" algn="l"/>
                <a:tab pos="2540197" algn="l"/>
                <a:tab pos="2947724" algn="l"/>
                <a:tab pos="3355250" algn="l"/>
                <a:tab pos="3762776" algn="l"/>
                <a:tab pos="4170302" algn="l"/>
                <a:tab pos="4577828" algn="l"/>
                <a:tab pos="4985354" algn="l"/>
                <a:tab pos="5392880" algn="l"/>
                <a:tab pos="5800406" algn="l"/>
                <a:tab pos="6207932" algn="l"/>
                <a:tab pos="6615458" algn="l"/>
                <a:tab pos="7022984" algn="l"/>
                <a:tab pos="7430510" algn="l"/>
                <a:tab pos="7838036" algn="l"/>
                <a:tab pos="8150520" algn="l"/>
              </a:tabLst>
              <a:defRPr/>
            </a:pPr>
            <a:r>
              <a:rPr lang="de-DE" altLang="de-DE" sz="2400" b="1" dirty="0"/>
              <a:t>Ziel und Zeitnahme</a:t>
            </a:r>
          </a:p>
          <a:p>
            <a:pPr>
              <a:spcAft>
                <a:spcPct val="0"/>
              </a:spcAft>
              <a:tabLst>
                <a:tab pos="0" algn="l"/>
                <a:tab pos="95041" algn="l"/>
                <a:tab pos="502568" algn="l"/>
                <a:tab pos="910093" algn="l"/>
                <a:tab pos="1317620" algn="l"/>
                <a:tab pos="1725145" algn="l"/>
                <a:tab pos="2132672" algn="l"/>
                <a:tab pos="2540197" algn="l"/>
                <a:tab pos="2947724" algn="l"/>
                <a:tab pos="3355250" algn="l"/>
                <a:tab pos="3762776" algn="l"/>
                <a:tab pos="4170302" algn="l"/>
                <a:tab pos="4577828" algn="l"/>
                <a:tab pos="4985354" algn="l"/>
                <a:tab pos="5392880" algn="l"/>
                <a:tab pos="5800406" algn="l"/>
                <a:tab pos="6207932" algn="l"/>
                <a:tab pos="6615458" algn="l"/>
                <a:tab pos="7022984" algn="l"/>
                <a:tab pos="7430510" algn="l"/>
                <a:tab pos="7838036" algn="l"/>
                <a:tab pos="8150520" algn="l"/>
              </a:tabLst>
              <a:defRPr/>
            </a:pPr>
            <a:r>
              <a:rPr lang="de-DE" altLang="de-DE" sz="2400" b="1" dirty="0"/>
              <a:t>Kontrollkommission und Waage</a:t>
            </a:r>
          </a:p>
          <a:p>
            <a:pPr>
              <a:spcAft>
                <a:spcPct val="0"/>
              </a:spcAft>
              <a:tabLst>
                <a:tab pos="0" algn="l"/>
                <a:tab pos="95041" algn="l"/>
                <a:tab pos="502568" algn="l"/>
                <a:tab pos="910093" algn="l"/>
                <a:tab pos="1317620" algn="l"/>
                <a:tab pos="1725145" algn="l"/>
                <a:tab pos="2132672" algn="l"/>
                <a:tab pos="2540197" algn="l"/>
                <a:tab pos="2947724" algn="l"/>
                <a:tab pos="3355250" algn="l"/>
                <a:tab pos="3762776" algn="l"/>
                <a:tab pos="4170302" algn="l"/>
                <a:tab pos="4577828" algn="l"/>
                <a:tab pos="4985354" algn="l"/>
                <a:tab pos="5392880" algn="l"/>
                <a:tab pos="5800406" algn="l"/>
                <a:tab pos="6207932" algn="l"/>
                <a:tab pos="6615458" algn="l"/>
                <a:tab pos="7022984" algn="l"/>
                <a:tab pos="7430510" algn="l"/>
                <a:tab pos="7838036" algn="l"/>
                <a:tab pos="8150520" algn="l"/>
              </a:tabLst>
              <a:defRPr/>
            </a:pPr>
            <a:r>
              <a:rPr lang="de-DE" altLang="de-DE" sz="2400" b="1" dirty="0"/>
              <a:t>Ergebnisaushänge</a:t>
            </a:r>
          </a:p>
          <a:p>
            <a:pPr>
              <a:spcAft>
                <a:spcPct val="0"/>
              </a:spcAft>
              <a:tabLst>
                <a:tab pos="0" algn="l"/>
                <a:tab pos="95041" algn="l"/>
                <a:tab pos="502568" algn="l"/>
                <a:tab pos="910093" algn="l"/>
                <a:tab pos="1317620" algn="l"/>
                <a:tab pos="1725145" algn="l"/>
                <a:tab pos="2132672" algn="l"/>
                <a:tab pos="2540197" algn="l"/>
                <a:tab pos="2947724" algn="l"/>
                <a:tab pos="3355250" algn="l"/>
                <a:tab pos="3762776" algn="l"/>
                <a:tab pos="4170302" algn="l"/>
                <a:tab pos="4577828" algn="l"/>
                <a:tab pos="4985354" algn="l"/>
                <a:tab pos="5392880" algn="l"/>
                <a:tab pos="5800406" algn="l"/>
                <a:tab pos="6207932" algn="l"/>
                <a:tab pos="6615458" algn="l"/>
                <a:tab pos="7022984" algn="l"/>
                <a:tab pos="7430510" algn="l"/>
                <a:tab pos="7838036" algn="l"/>
                <a:tab pos="8150520" algn="l"/>
              </a:tabLst>
              <a:defRPr/>
            </a:pPr>
            <a:r>
              <a:rPr lang="de-DE" altLang="de-DE" sz="2400" b="1" dirty="0"/>
              <a:t>Regattaplatz mit Catering, Zuschauer</a:t>
            </a:r>
          </a:p>
        </p:txBody>
      </p:sp>
      <p:pic>
        <p:nvPicPr>
          <p:cNvPr id="5124"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968321" y="269641"/>
            <a:ext cx="2592000" cy="10368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 name="Fußzeilenplatzhalter 2"/>
          <p:cNvSpPr>
            <a:spLocks noGrp="1"/>
          </p:cNvSpPr>
          <p:nvPr>
            <p:ph type="ftr" idx="11"/>
          </p:nvPr>
        </p:nvSpPr>
        <p:spPr>
          <a:xfrm>
            <a:off x="4038599" y="6356354"/>
            <a:ext cx="4722628" cy="365125"/>
          </a:xfrm>
        </p:spPr>
        <p:txBody>
          <a:bodyPr/>
          <a:lstStyle/>
          <a:p>
            <a:pPr>
              <a:defRPr/>
            </a:pPr>
            <a:r>
              <a:rPr lang="de-DE" altLang="de-DE" dirty="0">
                <a:solidFill>
                  <a:prstClr val="black">
                    <a:tint val="75000"/>
                  </a:prstClr>
                </a:solidFill>
              </a:rPr>
              <a:t>Oktober 2020</a:t>
            </a:r>
          </a:p>
        </p:txBody>
      </p:sp>
      <p:sp>
        <p:nvSpPr>
          <p:cNvPr id="4" name="Foliennummernplatzhalter 3"/>
          <p:cNvSpPr>
            <a:spLocks noGrp="1"/>
          </p:cNvSpPr>
          <p:nvPr>
            <p:ph type="sldNum" idx="12"/>
          </p:nvPr>
        </p:nvSpPr>
        <p:spPr/>
        <p:txBody>
          <a:bodyPr/>
          <a:lstStyle/>
          <a:p>
            <a:pPr>
              <a:defRPr/>
            </a:pPr>
            <a:fld id="{4AD75F62-FD5A-434F-A597-CF2AB356AC21}" type="slidenum">
              <a:rPr lang="de-DE" altLang="de-DE" smtClean="0">
                <a:solidFill>
                  <a:prstClr val="black">
                    <a:tint val="75000"/>
                  </a:prstClr>
                </a:solidFill>
              </a:rPr>
              <a:pPr>
                <a:defRPr/>
              </a:pPr>
              <a:t>19</a:t>
            </a:fld>
            <a:endParaRPr lang="de-DE" altLang="de-DE">
              <a:solidFill>
                <a:prstClr val="black">
                  <a:tint val="75000"/>
                </a:prstClr>
              </a:solidFill>
            </a:endParaRPr>
          </a:p>
        </p:txBody>
      </p:sp>
    </p:spTree>
    <p:extLst>
      <p:ext uri="{BB962C8B-B14F-4D97-AF65-F5344CB8AC3E}">
        <p14:creationId xmlns:p14="http://schemas.microsoft.com/office/powerpoint/2010/main" val="760223296"/>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1"/>
          <p:cNvSpPr>
            <a:spLocks noGrp="1" noChangeArrowheads="1"/>
          </p:cNvSpPr>
          <p:nvPr>
            <p:ph type="title"/>
          </p:nvPr>
        </p:nvSpPr>
        <p:spPr>
          <a:xfrm>
            <a:off x="719403" y="599401"/>
            <a:ext cx="5921280" cy="707040"/>
          </a:xfrm>
        </p:spPr>
        <p:txBody>
          <a:bodyPr vert="horz" lIns="91440" tIns="35268" rIns="91440" bIns="45720" rtlCol="0" anchor="ctr">
            <a:normAutofit fontScale="90000"/>
          </a:bodyPr>
          <a:lstStyle/>
          <a:p>
            <a:pPr>
              <a:tabLst>
                <a:tab pos="0" algn="l"/>
                <a:tab pos="406086" algn="l"/>
                <a:tab pos="813612" algn="l"/>
                <a:tab pos="1221138" algn="l"/>
                <a:tab pos="1628664" algn="l"/>
                <a:tab pos="2036190" algn="l"/>
                <a:tab pos="2443717" algn="l"/>
                <a:tab pos="2851242" algn="l"/>
                <a:tab pos="3258769" algn="l"/>
                <a:tab pos="3666294" algn="l"/>
                <a:tab pos="4073821" algn="l"/>
                <a:tab pos="4481346" algn="l"/>
                <a:tab pos="4888873" algn="l"/>
                <a:tab pos="5296398" algn="l"/>
                <a:tab pos="5703925" algn="l"/>
                <a:tab pos="6111450" algn="l"/>
                <a:tab pos="6518977" algn="l"/>
                <a:tab pos="6926502" algn="l"/>
                <a:tab pos="7334029" algn="l"/>
                <a:tab pos="7741554" algn="l"/>
                <a:tab pos="8149081" algn="l"/>
              </a:tabLst>
            </a:pPr>
            <a:r>
              <a:rPr lang="de-DE" altLang="de-DE" dirty="0"/>
              <a:t>  </a:t>
            </a:r>
          </a:p>
        </p:txBody>
      </p:sp>
      <p:sp>
        <p:nvSpPr>
          <p:cNvPr id="5123" name="Rectangle 2"/>
          <p:cNvSpPr>
            <a:spLocks noGrp="1" noChangeArrowheads="1"/>
          </p:cNvSpPr>
          <p:nvPr>
            <p:ph type="subTitle" idx="4294967295"/>
          </p:nvPr>
        </p:nvSpPr>
        <p:spPr>
          <a:xfrm>
            <a:off x="349152" y="452203"/>
            <a:ext cx="11233248" cy="6086709"/>
          </a:xfrm>
        </p:spPr>
        <p:txBody>
          <a:bodyPr anchor="ctr">
            <a:noAutofit/>
          </a:bodyPr>
          <a:lstStyle/>
          <a:p>
            <a:pPr marL="0" indent="0">
              <a:spcAft>
                <a:spcPct val="0"/>
              </a:spcAft>
              <a:buNone/>
              <a:tabLst>
                <a:tab pos="0" algn="l"/>
                <a:tab pos="95041" algn="l"/>
                <a:tab pos="502568" algn="l"/>
                <a:tab pos="910093" algn="l"/>
                <a:tab pos="1317620" algn="l"/>
                <a:tab pos="1725145" algn="l"/>
                <a:tab pos="2132672" algn="l"/>
                <a:tab pos="2540197" algn="l"/>
                <a:tab pos="2947724" algn="l"/>
                <a:tab pos="3355250" algn="l"/>
                <a:tab pos="3762776" algn="l"/>
                <a:tab pos="4170302" algn="l"/>
                <a:tab pos="4577828" algn="l"/>
                <a:tab pos="4985354" algn="l"/>
                <a:tab pos="5392880" algn="l"/>
                <a:tab pos="5800406" algn="l"/>
                <a:tab pos="6207932" algn="l"/>
                <a:tab pos="6615458" algn="l"/>
                <a:tab pos="7022984" algn="l"/>
                <a:tab pos="7430510" algn="l"/>
                <a:tab pos="7838036" algn="l"/>
                <a:tab pos="8150520" algn="l"/>
              </a:tabLst>
              <a:defRPr/>
            </a:pPr>
            <a:r>
              <a:rPr lang="de-DE" altLang="de-DE" sz="3600" b="1" dirty="0"/>
              <a:t>Sattelplatz, Stege, Startnummern </a:t>
            </a:r>
          </a:p>
          <a:p>
            <a:pPr marL="0" indent="0">
              <a:spcAft>
                <a:spcPct val="0"/>
              </a:spcAft>
              <a:buNone/>
              <a:tabLst>
                <a:tab pos="0" algn="l"/>
                <a:tab pos="95041" algn="l"/>
                <a:tab pos="502568" algn="l"/>
                <a:tab pos="910093" algn="l"/>
                <a:tab pos="1317620" algn="l"/>
                <a:tab pos="1725145" algn="l"/>
                <a:tab pos="2132672" algn="l"/>
                <a:tab pos="2540197" algn="l"/>
                <a:tab pos="2947724" algn="l"/>
                <a:tab pos="3355250" algn="l"/>
                <a:tab pos="3762776" algn="l"/>
                <a:tab pos="4170302" algn="l"/>
                <a:tab pos="4577828" algn="l"/>
                <a:tab pos="4985354" algn="l"/>
                <a:tab pos="5392880" algn="l"/>
                <a:tab pos="5800406" algn="l"/>
                <a:tab pos="6207932" algn="l"/>
                <a:tab pos="6615458" algn="l"/>
                <a:tab pos="7022984" algn="l"/>
                <a:tab pos="7430510" algn="l"/>
                <a:tab pos="7838036" algn="l"/>
                <a:tab pos="8150520" algn="l"/>
              </a:tabLst>
              <a:defRPr/>
            </a:pPr>
            <a:r>
              <a:rPr lang="de-DE" altLang="de-DE" sz="2000" dirty="0"/>
              <a:t>Hier geht es darum, nach Möglichkeit die Begegnungen der einzelnen Mannschaften temporär zu minimieren. Überall an Land können die Mannschaften entzerrt werden. Das Nadelöhr sind die Steganlagen.</a:t>
            </a:r>
          </a:p>
          <a:p>
            <a:pPr marL="0" indent="0">
              <a:spcAft>
                <a:spcPct val="0"/>
              </a:spcAft>
              <a:buNone/>
              <a:tabLst>
                <a:tab pos="0" algn="l"/>
                <a:tab pos="95041" algn="l"/>
                <a:tab pos="502568" algn="l"/>
                <a:tab pos="910093" algn="l"/>
                <a:tab pos="1317620" algn="l"/>
                <a:tab pos="1725145" algn="l"/>
                <a:tab pos="2132672" algn="l"/>
                <a:tab pos="2540197" algn="l"/>
                <a:tab pos="2947724" algn="l"/>
                <a:tab pos="3355250" algn="l"/>
                <a:tab pos="3762776" algn="l"/>
                <a:tab pos="4170302" algn="l"/>
                <a:tab pos="4577828" algn="l"/>
                <a:tab pos="4985354" algn="l"/>
                <a:tab pos="5392880" algn="l"/>
                <a:tab pos="5800406" algn="l"/>
                <a:tab pos="6207932" algn="l"/>
                <a:tab pos="6615458" algn="l"/>
                <a:tab pos="7022984" algn="l"/>
                <a:tab pos="7430510" algn="l"/>
                <a:tab pos="7838036" algn="l"/>
                <a:tab pos="8150520" algn="l"/>
              </a:tabLst>
              <a:defRPr/>
            </a:pPr>
            <a:r>
              <a:rPr lang="de-DE" altLang="de-DE" sz="2000" dirty="0"/>
              <a:t>Daher gilt es, mit folgenden Maßnahmen die Stegzeiten zu beschleunigen:</a:t>
            </a:r>
          </a:p>
          <a:p>
            <a:pPr marL="0" indent="0">
              <a:spcAft>
                <a:spcPct val="0"/>
              </a:spcAft>
              <a:buNone/>
              <a:tabLst>
                <a:tab pos="0" algn="l"/>
                <a:tab pos="95041" algn="l"/>
                <a:tab pos="502568" algn="l"/>
                <a:tab pos="910093" algn="l"/>
                <a:tab pos="1317620" algn="l"/>
                <a:tab pos="1725145" algn="l"/>
                <a:tab pos="2132672" algn="l"/>
                <a:tab pos="2540197" algn="l"/>
                <a:tab pos="2947724" algn="l"/>
                <a:tab pos="3355250" algn="l"/>
                <a:tab pos="3762776" algn="l"/>
                <a:tab pos="4170302" algn="l"/>
                <a:tab pos="4577828" algn="l"/>
                <a:tab pos="4985354" algn="l"/>
                <a:tab pos="5392880" algn="l"/>
                <a:tab pos="5800406" algn="l"/>
                <a:tab pos="6207932" algn="l"/>
                <a:tab pos="6615458" algn="l"/>
                <a:tab pos="7022984" algn="l"/>
                <a:tab pos="7430510" algn="l"/>
                <a:tab pos="7838036" algn="l"/>
                <a:tab pos="8150520" algn="l"/>
              </a:tabLst>
              <a:defRPr/>
            </a:pPr>
            <a:br>
              <a:rPr lang="de-DE" altLang="de-DE" sz="2000" dirty="0"/>
            </a:br>
            <a:r>
              <a:rPr lang="de-DE" altLang="de-DE" sz="2000" dirty="0"/>
              <a:t> - getrennte An- und </a:t>
            </a:r>
            <a:r>
              <a:rPr lang="de-DE" altLang="de-DE" sz="2000" dirty="0" err="1"/>
              <a:t>Ablegestege</a:t>
            </a:r>
            <a:r>
              <a:rPr lang="de-DE" altLang="de-DE" sz="2000" dirty="0"/>
              <a:t> bzw. Stegbereiche</a:t>
            </a:r>
          </a:p>
          <a:p>
            <a:pPr marL="0" indent="0">
              <a:spcAft>
                <a:spcPct val="0"/>
              </a:spcAft>
              <a:buNone/>
              <a:tabLst>
                <a:tab pos="0" algn="l"/>
                <a:tab pos="95041" algn="l"/>
                <a:tab pos="502568" algn="l"/>
                <a:tab pos="910093" algn="l"/>
                <a:tab pos="1317620" algn="l"/>
                <a:tab pos="1725145" algn="l"/>
                <a:tab pos="2132672" algn="l"/>
                <a:tab pos="2540197" algn="l"/>
                <a:tab pos="2947724" algn="l"/>
                <a:tab pos="3355250" algn="l"/>
                <a:tab pos="3762776" algn="l"/>
                <a:tab pos="4170302" algn="l"/>
                <a:tab pos="4577828" algn="l"/>
                <a:tab pos="4985354" algn="l"/>
                <a:tab pos="5392880" algn="l"/>
                <a:tab pos="5800406" algn="l"/>
                <a:tab pos="6207932" algn="l"/>
                <a:tab pos="6615458" algn="l"/>
                <a:tab pos="7022984" algn="l"/>
                <a:tab pos="7430510" algn="l"/>
                <a:tab pos="7838036" algn="l"/>
                <a:tab pos="8150520" algn="l"/>
              </a:tabLst>
              <a:defRPr/>
            </a:pPr>
            <a:r>
              <a:rPr lang="de-DE" altLang="de-DE" sz="2000" dirty="0"/>
              <a:t> </a:t>
            </a:r>
            <a:r>
              <a:rPr lang="de-DE" altLang="de-DE" sz="2000" u="sng" dirty="0"/>
              <a:t>-Kontrollkommissionen </a:t>
            </a:r>
            <a:r>
              <a:rPr lang="de-DE" altLang="de-DE" sz="2000" dirty="0"/>
              <a:t>kontrollieren bereits an Land – </a:t>
            </a:r>
            <a:r>
              <a:rPr lang="de-DE" altLang="de-DE" sz="2000" dirty="0" err="1"/>
              <a:t>Sicherheitsbenzel</a:t>
            </a:r>
            <a:r>
              <a:rPr lang="de-DE" altLang="de-DE" sz="2000" dirty="0"/>
              <a:t> kann man sich auch in einem 1,5 m Abstand zeigen lassen </a:t>
            </a:r>
          </a:p>
          <a:p>
            <a:pPr marL="0" indent="0">
              <a:spcAft>
                <a:spcPct val="0"/>
              </a:spcAft>
              <a:buNone/>
              <a:tabLst>
                <a:tab pos="0" algn="l"/>
                <a:tab pos="95041" algn="l"/>
                <a:tab pos="502568" algn="l"/>
                <a:tab pos="910093" algn="l"/>
                <a:tab pos="1317620" algn="l"/>
                <a:tab pos="1725145" algn="l"/>
                <a:tab pos="2132672" algn="l"/>
                <a:tab pos="2540197" algn="l"/>
                <a:tab pos="2947724" algn="l"/>
                <a:tab pos="3355250" algn="l"/>
                <a:tab pos="3762776" algn="l"/>
                <a:tab pos="4170302" algn="l"/>
                <a:tab pos="4577828" algn="l"/>
                <a:tab pos="4985354" algn="l"/>
                <a:tab pos="5392880" algn="l"/>
                <a:tab pos="5800406" algn="l"/>
                <a:tab pos="6207932" algn="l"/>
                <a:tab pos="6615458" algn="l"/>
                <a:tab pos="7022984" algn="l"/>
                <a:tab pos="7430510" algn="l"/>
                <a:tab pos="7838036" algn="l"/>
                <a:tab pos="8150520" algn="l"/>
              </a:tabLst>
              <a:defRPr/>
            </a:pPr>
            <a:r>
              <a:rPr lang="de-DE" altLang="de-DE" sz="2000" b="1" dirty="0"/>
              <a:t> </a:t>
            </a:r>
            <a:r>
              <a:rPr lang="de-DE" altLang="de-DE" sz="2000" dirty="0"/>
              <a:t>-</a:t>
            </a:r>
            <a:r>
              <a:rPr lang="de-DE" altLang="de-DE" sz="2000" b="1" dirty="0"/>
              <a:t> </a:t>
            </a:r>
            <a:r>
              <a:rPr lang="de-DE" altLang="de-DE" sz="2000" dirty="0"/>
              <a:t>neben den Stegen stehen Böcke für </a:t>
            </a:r>
            <a:r>
              <a:rPr lang="de-DE" altLang="de-DE" sz="2000" dirty="0" err="1"/>
              <a:t>Benzelreparaturen</a:t>
            </a:r>
            <a:r>
              <a:rPr lang="de-DE" altLang="de-DE" sz="2000" dirty="0"/>
              <a:t> bereit</a:t>
            </a:r>
          </a:p>
          <a:p>
            <a:pPr marL="0" indent="0">
              <a:spcAft>
                <a:spcPct val="0"/>
              </a:spcAft>
              <a:buNone/>
              <a:tabLst>
                <a:tab pos="0" algn="l"/>
                <a:tab pos="95041" algn="l"/>
                <a:tab pos="502568" algn="l"/>
                <a:tab pos="910093" algn="l"/>
                <a:tab pos="1317620" algn="l"/>
                <a:tab pos="1725145" algn="l"/>
                <a:tab pos="2132672" algn="l"/>
                <a:tab pos="2540197" algn="l"/>
                <a:tab pos="2947724" algn="l"/>
                <a:tab pos="3355250" algn="l"/>
                <a:tab pos="3762776" algn="l"/>
                <a:tab pos="4170302" algn="l"/>
                <a:tab pos="4577828" algn="l"/>
                <a:tab pos="4985354" algn="l"/>
                <a:tab pos="5392880" algn="l"/>
                <a:tab pos="5800406" algn="l"/>
                <a:tab pos="6207932" algn="l"/>
                <a:tab pos="6615458" algn="l"/>
                <a:tab pos="7022984" algn="l"/>
                <a:tab pos="7430510" algn="l"/>
                <a:tab pos="7838036" algn="l"/>
                <a:tab pos="8150520" algn="l"/>
              </a:tabLst>
              <a:defRPr/>
            </a:pPr>
            <a:r>
              <a:rPr lang="de-DE" altLang="de-DE" sz="2000" dirty="0"/>
              <a:t> - separater Lagerort Riemen und Skulls nicht auf dem Steg, verhindert sich Nähern bei der Rudersuche</a:t>
            </a:r>
          </a:p>
          <a:p>
            <a:pPr marL="0" indent="0">
              <a:spcAft>
                <a:spcPct val="0"/>
              </a:spcAft>
              <a:buNone/>
              <a:tabLst>
                <a:tab pos="0" algn="l"/>
                <a:tab pos="95041" algn="l"/>
                <a:tab pos="502568" algn="l"/>
                <a:tab pos="910093" algn="l"/>
                <a:tab pos="1317620" algn="l"/>
                <a:tab pos="1725145" algn="l"/>
                <a:tab pos="2132672" algn="l"/>
                <a:tab pos="2540197" algn="l"/>
                <a:tab pos="2947724" algn="l"/>
                <a:tab pos="3355250" algn="l"/>
                <a:tab pos="3762776" algn="l"/>
                <a:tab pos="4170302" algn="l"/>
                <a:tab pos="4577828" algn="l"/>
                <a:tab pos="4985354" algn="l"/>
                <a:tab pos="5392880" algn="l"/>
                <a:tab pos="5800406" algn="l"/>
                <a:tab pos="6207932" algn="l"/>
                <a:tab pos="6615458" algn="l"/>
                <a:tab pos="7022984" algn="l"/>
                <a:tab pos="7430510" algn="l"/>
                <a:tab pos="7838036" algn="l"/>
                <a:tab pos="8150520" algn="l"/>
              </a:tabLst>
              <a:defRPr/>
            </a:pPr>
            <a:r>
              <a:rPr lang="de-DE" altLang="de-DE" sz="2000" dirty="0"/>
              <a:t> - Bugnummern werden veranstalterseitig an Land aufgebracht und wieder abgenommen – kein Kontakt durch den Sportler</a:t>
            </a:r>
          </a:p>
          <a:p>
            <a:pPr marL="0" indent="0">
              <a:spcAft>
                <a:spcPct val="0"/>
              </a:spcAft>
              <a:buNone/>
              <a:tabLst>
                <a:tab pos="0" algn="l"/>
                <a:tab pos="95041" algn="l"/>
                <a:tab pos="502568" algn="l"/>
                <a:tab pos="910093" algn="l"/>
                <a:tab pos="1317620" algn="l"/>
                <a:tab pos="1725145" algn="l"/>
                <a:tab pos="2132672" algn="l"/>
                <a:tab pos="2540197" algn="l"/>
                <a:tab pos="2947724" algn="l"/>
                <a:tab pos="3355250" algn="l"/>
                <a:tab pos="3762776" algn="l"/>
                <a:tab pos="4170302" algn="l"/>
                <a:tab pos="4577828" algn="l"/>
                <a:tab pos="4985354" algn="l"/>
                <a:tab pos="5392880" algn="l"/>
                <a:tab pos="5800406" algn="l"/>
                <a:tab pos="6207932" algn="l"/>
                <a:tab pos="6615458" algn="l"/>
                <a:tab pos="7022984" algn="l"/>
                <a:tab pos="7430510" algn="l"/>
                <a:tab pos="7838036" algn="l"/>
                <a:tab pos="8150520" algn="l"/>
              </a:tabLst>
              <a:defRPr/>
            </a:pPr>
            <a:r>
              <a:rPr lang="de-DE" altLang="de-DE" sz="2000" dirty="0"/>
              <a:t>- Nach Möglichkeit abgegrenzter Bereich mit Hinweisschildern Maskenpflicht auch für Dritte – bewährt hat sich hier die direkte Erwähnung des Bußgeldes.</a:t>
            </a:r>
          </a:p>
        </p:txBody>
      </p:sp>
      <p:pic>
        <p:nvPicPr>
          <p:cNvPr id="5124"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968321" y="269641"/>
            <a:ext cx="2592000" cy="10368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 name="Fußzeilenplatzhalter 2"/>
          <p:cNvSpPr>
            <a:spLocks noGrp="1"/>
          </p:cNvSpPr>
          <p:nvPr>
            <p:ph type="ftr" idx="11"/>
          </p:nvPr>
        </p:nvSpPr>
        <p:spPr>
          <a:xfrm>
            <a:off x="4038599" y="6356354"/>
            <a:ext cx="4722628" cy="365125"/>
          </a:xfrm>
        </p:spPr>
        <p:txBody>
          <a:bodyPr/>
          <a:lstStyle/>
          <a:p>
            <a:pPr>
              <a:defRPr/>
            </a:pPr>
            <a:r>
              <a:rPr lang="de-DE" altLang="de-DE" dirty="0">
                <a:solidFill>
                  <a:prstClr val="black">
                    <a:tint val="75000"/>
                  </a:prstClr>
                </a:solidFill>
              </a:rPr>
              <a:t>Oktober 2020</a:t>
            </a:r>
          </a:p>
        </p:txBody>
      </p:sp>
      <p:sp>
        <p:nvSpPr>
          <p:cNvPr id="4" name="Foliennummernplatzhalter 3"/>
          <p:cNvSpPr>
            <a:spLocks noGrp="1"/>
          </p:cNvSpPr>
          <p:nvPr>
            <p:ph type="sldNum" idx="12"/>
          </p:nvPr>
        </p:nvSpPr>
        <p:spPr/>
        <p:txBody>
          <a:bodyPr/>
          <a:lstStyle/>
          <a:p>
            <a:pPr>
              <a:defRPr/>
            </a:pPr>
            <a:fld id="{4AD75F62-FD5A-434F-A597-CF2AB356AC21}" type="slidenum">
              <a:rPr lang="de-DE" altLang="de-DE" smtClean="0">
                <a:solidFill>
                  <a:prstClr val="black">
                    <a:tint val="75000"/>
                  </a:prstClr>
                </a:solidFill>
              </a:rPr>
              <a:pPr>
                <a:defRPr/>
              </a:pPr>
              <a:t>20</a:t>
            </a:fld>
            <a:endParaRPr lang="de-DE" altLang="de-DE">
              <a:solidFill>
                <a:prstClr val="black">
                  <a:tint val="75000"/>
                </a:prstClr>
              </a:solidFill>
            </a:endParaRPr>
          </a:p>
        </p:txBody>
      </p:sp>
    </p:spTree>
    <p:extLst>
      <p:ext uri="{BB962C8B-B14F-4D97-AF65-F5344CB8AC3E}">
        <p14:creationId xmlns:p14="http://schemas.microsoft.com/office/powerpoint/2010/main" val="2504859951"/>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1"/>
          <p:cNvSpPr>
            <a:spLocks noGrp="1" noChangeArrowheads="1"/>
          </p:cNvSpPr>
          <p:nvPr>
            <p:ph type="title"/>
          </p:nvPr>
        </p:nvSpPr>
        <p:spPr>
          <a:xfrm>
            <a:off x="608641" y="273961"/>
            <a:ext cx="5921280" cy="707040"/>
          </a:xfrm>
        </p:spPr>
        <p:txBody>
          <a:bodyPr vert="horz" lIns="91440" tIns="35268" rIns="91440" bIns="45720" rtlCol="0" anchor="ctr">
            <a:normAutofit fontScale="90000"/>
          </a:bodyPr>
          <a:lstStyle/>
          <a:p>
            <a:pPr>
              <a:tabLst>
                <a:tab pos="0" algn="l"/>
                <a:tab pos="406086" algn="l"/>
                <a:tab pos="813612" algn="l"/>
                <a:tab pos="1221138" algn="l"/>
                <a:tab pos="1628664" algn="l"/>
                <a:tab pos="2036190" algn="l"/>
                <a:tab pos="2443717" algn="l"/>
                <a:tab pos="2851242" algn="l"/>
                <a:tab pos="3258769" algn="l"/>
                <a:tab pos="3666294" algn="l"/>
                <a:tab pos="4073821" algn="l"/>
                <a:tab pos="4481346" algn="l"/>
                <a:tab pos="4888873" algn="l"/>
                <a:tab pos="5296398" algn="l"/>
                <a:tab pos="5703925" algn="l"/>
                <a:tab pos="6111450" algn="l"/>
                <a:tab pos="6518977" algn="l"/>
                <a:tab pos="6926502" algn="l"/>
                <a:tab pos="7334029" algn="l"/>
                <a:tab pos="7741554" algn="l"/>
                <a:tab pos="8149081" algn="l"/>
              </a:tabLst>
            </a:pPr>
            <a:r>
              <a:rPr lang="de-DE" altLang="de-DE" dirty="0"/>
              <a:t>  </a:t>
            </a:r>
          </a:p>
        </p:txBody>
      </p:sp>
      <p:sp>
        <p:nvSpPr>
          <p:cNvPr id="5123" name="Rectangle 2"/>
          <p:cNvSpPr>
            <a:spLocks noGrp="1" noChangeArrowheads="1"/>
          </p:cNvSpPr>
          <p:nvPr>
            <p:ph type="subTitle" idx="4294967295"/>
          </p:nvPr>
        </p:nvSpPr>
        <p:spPr>
          <a:xfrm>
            <a:off x="381720" y="650080"/>
            <a:ext cx="11233248" cy="437574"/>
          </a:xfrm>
        </p:spPr>
        <p:txBody>
          <a:bodyPr anchor="ctr">
            <a:noAutofit/>
          </a:bodyPr>
          <a:lstStyle/>
          <a:p>
            <a:pPr marL="0" indent="0">
              <a:spcAft>
                <a:spcPct val="0"/>
              </a:spcAft>
              <a:buNone/>
              <a:tabLst>
                <a:tab pos="0" algn="l"/>
                <a:tab pos="95041" algn="l"/>
                <a:tab pos="502568" algn="l"/>
                <a:tab pos="910093" algn="l"/>
                <a:tab pos="1317620" algn="l"/>
                <a:tab pos="1725145" algn="l"/>
                <a:tab pos="2132672" algn="l"/>
                <a:tab pos="2540197" algn="l"/>
                <a:tab pos="2947724" algn="l"/>
                <a:tab pos="3355250" algn="l"/>
                <a:tab pos="3762776" algn="l"/>
                <a:tab pos="4170302" algn="l"/>
                <a:tab pos="4577828" algn="l"/>
                <a:tab pos="4985354" algn="l"/>
                <a:tab pos="5392880" algn="l"/>
                <a:tab pos="5800406" algn="l"/>
                <a:tab pos="6207932" algn="l"/>
                <a:tab pos="6615458" algn="l"/>
                <a:tab pos="7022984" algn="l"/>
                <a:tab pos="7430510" algn="l"/>
                <a:tab pos="7838036" algn="l"/>
                <a:tab pos="8150520" algn="l"/>
              </a:tabLst>
              <a:defRPr/>
            </a:pPr>
            <a:r>
              <a:rPr lang="de-DE" altLang="de-DE" sz="3600" b="1" dirty="0"/>
              <a:t>Sattelplatz, Stege, Startnummern </a:t>
            </a:r>
          </a:p>
        </p:txBody>
      </p:sp>
      <p:pic>
        <p:nvPicPr>
          <p:cNvPr id="5124"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968321" y="269641"/>
            <a:ext cx="2592000" cy="10368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 name="Fußzeilenplatzhalter 2"/>
          <p:cNvSpPr>
            <a:spLocks noGrp="1"/>
          </p:cNvSpPr>
          <p:nvPr>
            <p:ph type="ftr" idx="11"/>
          </p:nvPr>
        </p:nvSpPr>
        <p:spPr>
          <a:xfrm>
            <a:off x="4038599" y="6356354"/>
            <a:ext cx="4722628" cy="365125"/>
          </a:xfrm>
        </p:spPr>
        <p:txBody>
          <a:bodyPr/>
          <a:lstStyle/>
          <a:p>
            <a:pPr>
              <a:defRPr/>
            </a:pPr>
            <a:r>
              <a:rPr lang="de-DE" altLang="de-DE" dirty="0">
                <a:solidFill>
                  <a:prstClr val="black">
                    <a:tint val="75000"/>
                  </a:prstClr>
                </a:solidFill>
              </a:rPr>
              <a:t>Oktober 2020</a:t>
            </a:r>
          </a:p>
        </p:txBody>
      </p:sp>
      <p:sp>
        <p:nvSpPr>
          <p:cNvPr id="4" name="Foliennummernplatzhalter 3"/>
          <p:cNvSpPr>
            <a:spLocks noGrp="1"/>
          </p:cNvSpPr>
          <p:nvPr>
            <p:ph type="sldNum" idx="12"/>
          </p:nvPr>
        </p:nvSpPr>
        <p:spPr/>
        <p:txBody>
          <a:bodyPr/>
          <a:lstStyle/>
          <a:p>
            <a:pPr>
              <a:defRPr/>
            </a:pPr>
            <a:fld id="{4AD75F62-FD5A-434F-A597-CF2AB356AC21}" type="slidenum">
              <a:rPr lang="de-DE" altLang="de-DE" smtClean="0">
                <a:solidFill>
                  <a:prstClr val="black">
                    <a:tint val="75000"/>
                  </a:prstClr>
                </a:solidFill>
              </a:rPr>
              <a:pPr>
                <a:defRPr/>
              </a:pPr>
              <a:t>21</a:t>
            </a:fld>
            <a:endParaRPr lang="de-DE" altLang="de-DE">
              <a:solidFill>
                <a:prstClr val="black">
                  <a:tint val="75000"/>
                </a:prstClr>
              </a:solidFill>
            </a:endParaRPr>
          </a:p>
        </p:txBody>
      </p:sp>
      <p:pic>
        <p:nvPicPr>
          <p:cNvPr id="2" name="Grafik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67292" y="1306441"/>
            <a:ext cx="4751851" cy="2672916"/>
          </a:xfrm>
          <a:prstGeom prst="rect">
            <a:avLst/>
          </a:prstGeom>
        </p:spPr>
      </p:pic>
      <p:pic>
        <p:nvPicPr>
          <p:cNvPr id="5" name="Grafik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686552" y="2473742"/>
            <a:ext cx="4615977" cy="2596487"/>
          </a:xfrm>
          <a:prstGeom prst="rect">
            <a:avLst/>
          </a:prstGeom>
        </p:spPr>
      </p:pic>
      <p:pic>
        <p:nvPicPr>
          <p:cNvPr id="6" name="Grafik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08641" y="4118825"/>
            <a:ext cx="4626939" cy="2602653"/>
          </a:xfrm>
          <a:prstGeom prst="rect">
            <a:avLst/>
          </a:prstGeom>
        </p:spPr>
      </p:pic>
      <p:sp>
        <p:nvSpPr>
          <p:cNvPr id="7" name="Textfeld 6"/>
          <p:cNvSpPr txBox="1"/>
          <p:nvPr/>
        </p:nvSpPr>
        <p:spPr>
          <a:xfrm>
            <a:off x="5683405" y="1276683"/>
            <a:ext cx="2030877" cy="369332"/>
          </a:xfrm>
          <a:prstGeom prst="rect">
            <a:avLst/>
          </a:prstGeom>
          <a:noFill/>
        </p:spPr>
        <p:txBody>
          <a:bodyPr wrap="none" rtlCol="0">
            <a:spAutoFit/>
          </a:bodyPr>
          <a:lstStyle/>
          <a:p>
            <a:r>
              <a:rPr lang="de-DE" dirty="0">
                <a:solidFill>
                  <a:prstClr val="black"/>
                </a:solidFill>
                <a:cs typeface="Calibri" panose="020F0502020204030204" pitchFamily="34" charset="0"/>
              </a:rPr>
              <a:t>←  </a:t>
            </a:r>
            <a:r>
              <a:rPr lang="de-DE" dirty="0">
                <a:solidFill>
                  <a:prstClr val="black"/>
                </a:solidFill>
              </a:rPr>
              <a:t>Getrennte Stege</a:t>
            </a:r>
          </a:p>
        </p:txBody>
      </p:sp>
      <p:sp>
        <p:nvSpPr>
          <p:cNvPr id="8" name="Textfeld 7"/>
          <p:cNvSpPr txBox="1"/>
          <p:nvPr/>
        </p:nvSpPr>
        <p:spPr>
          <a:xfrm>
            <a:off x="6024250" y="1765086"/>
            <a:ext cx="3176062" cy="646331"/>
          </a:xfrm>
          <a:prstGeom prst="rect">
            <a:avLst/>
          </a:prstGeom>
          <a:noFill/>
        </p:spPr>
        <p:txBody>
          <a:bodyPr wrap="none" rtlCol="0">
            <a:spAutoFit/>
          </a:bodyPr>
          <a:lstStyle/>
          <a:p>
            <a:r>
              <a:rPr lang="de-DE" dirty="0">
                <a:solidFill>
                  <a:prstClr val="black"/>
                </a:solidFill>
              </a:rPr>
              <a:t>großzügiges</a:t>
            </a:r>
          </a:p>
          <a:p>
            <a:r>
              <a:rPr lang="de-DE" dirty="0">
                <a:solidFill>
                  <a:prstClr val="black"/>
                </a:solidFill>
              </a:rPr>
              <a:t>separates Skull-/Riemenlager </a:t>
            </a:r>
            <a:r>
              <a:rPr lang="de-DE" dirty="0">
                <a:solidFill>
                  <a:prstClr val="black"/>
                </a:solidFill>
                <a:cs typeface="Calibri" panose="020F0502020204030204" pitchFamily="34" charset="0"/>
              </a:rPr>
              <a:t>↓</a:t>
            </a:r>
            <a:endParaRPr lang="de-DE" dirty="0">
              <a:solidFill>
                <a:prstClr val="black"/>
              </a:solidFill>
            </a:endParaRPr>
          </a:p>
        </p:txBody>
      </p:sp>
      <p:sp>
        <p:nvSpPr>
          <p:cNvPr id="9" name="Textfeld 8"/>
          <p:cNvSpPr txBox="1"/>
          <p:nvPr/>
        </p:nvSpPr>
        <p:spPr>
          <a:xfrm>
            <a:off x="5683406" y="5251624"/>
            <a:ext cx="4302537" cy="923330"/>
          </a:xfrm>
          <a:prstGeom prst="rect">
            <a:avLst/>
          </a:prstGeom>
          <a:noFill/>
        </p:spPr>
        <p:txBody>
          <a:bodyPr wrap="square" rtlCol="0">
            <a:spAutoFit/>
          </a:bodyPr>
          <a:lstStyle/>
          <a:p>
            <a:r>
              <a:rPr lang="de-DE" dirty="0">
                <a:solidFill>
                  <a:prstClr val="black"/>
                </a:solidFill>
                <a:cs typeface="Calibri" panose="020F0502020204030204" pitchFamily="34" charset="0"/>
              </a:rPr>
              <a:t>←  </a:t>
            </a:r>
            <a:r>
              <a:rPr lang="de-DE" dirty="0">
                <a:solidFill>
                  <a:prstClr val="black"/>
                </a:solidFill>
              </a:rPr>
              <a:t>Bugnummernausgabe und Einsammelplatz zwischen An- und </a:t>
            </a:r>
            <a:r>
              <a:rPr lang="de-DE" dirty="0" err="1">
                <a:solidFill>
                  <a:prstClr val="black"/>
                </a:solidFill>
              </a:rPr>
              <a:t>Ablegestegen</a:t>
            </a:r>
            <a:endParaRPr lang="de-DE" dirty="0">
              <a:solidFill>
                <a:prstClr val="black"/>
              </a:solidFill>
            </a:endParaRPr>
          </a:p>
        </p:txBody>
      </p:sp>
    </p:spTree>
    <p:extLst>
      <p:ext uri="{BB962C8B-B14F-4D97-AF65-F5344CB8AC3E}">
        <p14:creationId xmlns:p14="http://schemas.microsoft.com/office/powerpoint/2010/main" val="934401007"/>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1"/>
          <p:cNvSpPr>
            <a:spLocks noGrp="1" noChangeArrowheads="1"/>
          </p:cNvSpPr>
          <p:nvPr>
            <p:ph type="title"/>
          </p:nvPr>
        </p:nvSpPr>
        <p:spPr>
          <a:xfrm>
            <a:off x="608641" y="273961"/>
            <a:ext cx="5921280" cy="707040"/>
          </a:xfrm>
        </p:spPr>
        <p:txBody>
          <a:bodyPr vert="horz" lIns="91440" tIns="35268" rIns="91440" bIns="45720" rtlCol="0" anchor="ctr">
            <a:normAutofit fontScale="90000"/>
          </a:bodyPr>
          <a:lstStyle/>
          <a:p>
            <a:pPr>
              <a:tabLst>
                <a:tab pos="0" algn="l"/>
                <a:tab pos="406086" algn="l"/>
                <a:tab pos="813612" algn="l"/>
                <a:tab pos="1221138" algn="l"/>
                <a:tab pos="1628664" algn="l"/>
                <a:tab pos="2036190" algn="l"/>
                <a:tab pos="2443717" algn="l"/>
                <a:tab pos="2851242" algn="l"/>
                <a:tab pos="3258769" algn="l"/>
                <a:tab pos="3666294" algn="l"/>
                <a:tab pos="4073821" algn="l"/>
                <a:tab pos="4481346" algn="l"/>
                <a:tab pos="4888873" algn="l"/>
                <a:tab pos="5296398" algn="l"/>
                <a:tab pos="5703925" algn="l"/>
                <a:tab pos="6111450" algn="l"/>
                <a:tab pos="6518977" algn="l"/>
                <a:tab pos="6926502" algn="l"/>
                <a:tab pos="7334029" algn="l"/>
                <a:tab pos="7741554" algn="l"/>
                <a:tab pos="8149081" algn="l"/>
              </a:tabLst>
            </a:pPr>
            <a:r>
              <a:rPr lang="de-DE" altLang="de-DE" dirty="0"/>
              <a:t>  </a:t>
            </a:r>
          </a:p>
        </p:txBody>
      </p:sp>
      <p:sp>
        <p:nvSpPr>
          <p:cNvPr id="5123" name="Rectangle 2"/>
          <p:cNvSpPr>
            <a:spLocks noGrp="1" noChangeArrowheads="1"/>
          </p:cNvSpPr>
          <p:nvPr>
            <p:ph type="subTitle" idx="4294967295"/>
          </p:nvPr>
        </p:nvSpPr>
        <p:spPr>
          <a:xfrm>
            <a:off x="381720" y="650080"/>
            <a:ext cx="11233248" cy="437574"/>
          </a:xfrm>
        </p:spPr>
        <p:txBody>
          <a:bodyPr anchor="ctr">
            <a:noAutofit/>
          </a:bodyPr>
          <a:lstStyle/>
          <a:p>
            <a:pPr marL="0" indent="0">
              <a:spcAft>
                <a:spcPct val="0"/>
              </a:spcAft>
              <a:buNone/>
              <a:tabLst>
                <a:tab pos="0" algn="l"/>
                <a:tab pos="95041" algn="l"/>
                <a:tab pos="502568" algn="l"/>
                <a:tab pos="910093" algn="l"/>
                <a:tab pos="1317620" algn="l"/>
                <a:tab pos="1725145" algn="l"/>
                <a:tab pos="2132672" algn="l"/>
                <a:tab pos="2540197" algn="l"/>
                <a:tab pos="2947724" algn="l"/>
                <a:tab pos="3355250" algn="l"/>
                <a:tab pos="3762776" algn="l"/>
                <a:tab pos="4170302" algn="l"/>
                <a:tab pos="4577828" algn="l"/>
                <a:tab pos="4985354" algn="l"/>
                <a:tab pos="5392880" algn="l"/>
                <a:tab pos="5800406" algn="l"/>
                <a:tab pos="6207932" algn="l"/>
                <a:tab pos="6615458" algn="l"/>
                <a:tab pos="7022984" algn="l"/>
                <a:tab pos="7430510" algn="l"/>
                <a:tab pos="7838036" algn="l"/>
                <a:tab pos="8150520" algn="l"/>
              </a:tabLst>
              <a:defRPr/>
            </a:pPr>
            <a:r>
              <a:rPr lang="de-DE" altLang="de-DE" sz="3600" b="1" dirty="0"/>
              <a:t>Sattelplatz, Stege, Startnummern </a:t>
            </a:r>
          </a:p>
        </p:txBody>
      </p:sp>
      <p:pic>
        <p:nvPicPr>
          <p:cNvPr id="5124"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968321" y="269641"/>
            <a:ext cx="2592000" cy="10368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 name="Fußzeilenplatzhalter 2"/>
          <p:cNvSpPr>
            <a:spLocks noGrp="1"/>
          </p:cNvSpPr>
          <p:nvPr>
            <p:ph type="ftr" idx="11"/>
          </p:nvPr>
        </p:nvSpPr>
        <p:spPr>
          <a:xfrm>
            <a:off x="4038599" y="6356354"/>
            <a:ext cx="4722628" cy="365125"/>
          </a:xfrm>
        </p:spPr>
        <p:txBody>
          <a:bodyPr/>
          <a:lstStyle/>
          <a:p>
            <a:pPr>
              <a:defRPr/>
            </a:pPr>
            <a:r>
              <a:rPr lang="de-DE" altLang="de-DE" dirty="0">
                <a:solidFill>
                  <a:prstClr val="black">
                    <a:tint val="75000"/>
                  </a:prstClr>
                </a:solidFill>
              </a:rPr>
              <a:t>Oktober 2020</a:t>
            </a:r>
          </a:p>
        </p:txBody>
      </p:sp>
      <p:sp>
        <p:nvSpPr>
          <p:cNvPr id="4" name="Foliennummernplatzhalter 3"/>
          <p:cNvSpPr>
            <a:spLocks noGrp="1"/>
          </p:cNvSpPr>
          <p:nvPr>
            <p:ph type="sldNum" idx="12"/>
          </p:nvPr>
        </p:nvSpPr>
        <p:spPr/>
        <p:txBody>
          <a:bodyPr/>
          <a:lstStyle/>
          <a:p>
            <a:pPr>
              <a:defRPr/>
            </a:pPr>
            <a:fld id="{4AD75F62-FD5A-434F-A597-CF2AB356AC21}" type="slidenum">
              <a:rPr lang="de-DE" altLang="de-DE" smtClean="0">
                <a:solidFill>
                  <a:prstClr val="black">
                    <a:tint val="75000"/>
                  </a:prstClr>
                </a:solidFill>
              </a:rPr>
              <a:pPr>
                <a:defRPr/>
              </a:pPr>
              <a:t>22</a:t>
            </a:fld>
            <a:endParaRPr lang="de-DE" altLang="de-DE">
              <a:solidFill>
                <a:prstClr val="black">
                  <a:tint val="75000"/>
                </a:prstClr>
              </a:solidFill>
            </a:endParaRPr>
          </a:p>
        </p:txBody>
      </p:sp>
      <p:pic>
        <p:nvPicPr>
          <p:cNvPr id="10" name="Grafik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5601" y="1374869"/>
            <a:ext cx="5903979" cy="3320988"/>
          </a:xfrm>
          <a:prstGeom prst="rect">
            <a:avLst/>
          </a:prstGeom>
        </p:spPr>
      </p:pic>
      <p:pic>
        <p:nvPicPr>
          <p:cNvPr id="11" name="Grafik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57848" y="2518133"/>
            <a:ext cx="6434547" cy="3619433"/>
          </a:xfrm>
          <a:prstGeom prst="rect">
            <a:avLst/>
          </a:prstGeom>
        </p:spPr>
      </p:pic>
      <p:sp>
        <p:nvSpPr>
          <p:cNvPr id="12" name="Textfeld 11"/>
          <p:cNvSpPr txBox="1"/>
          <p:nvPr/>
        </p:nvSpPr>
        <p:spPr>
          <a:xfrm>
            <a:off x="6539916" y="1346687"/>
            <a:ext cx="3936437" cy="646331"/>
          </a:xfrm>
          <a:prstGeom prst="rect">
            <a:avLst/>
          </a:prstGeom>
          <a:noFill/>
        </p:spPr>
        <p:txBody>
          <a:bodyPr wrap="square" rtlCol="0">
            <a:spAutoFit/>
          </a:bodyPr>
          <a:lstStyle/>
          <a:p>
            <a:r>
              <a:rPr lang="de-DE" dirty="0">
                <a:solidFill>
                  <a:prstClr val="black"/>
                </a:solidFill>
                <a:cs typeface="Calibri" panose="020F0502020204030204" pitchFamily="34" charset="0"/>
              </a:rPr>
              <a:t>← </a:t>
            </a:r>
            <a:r>
              <a:rPr lang="de-DE" dirty="0">
                <a:solidFill>
                  <a:prstClr val="black"/>
                </a:solidFill>
              </a:rPr>
              <a:t>Reichlich Platz für Vereinszelte hilft bei der vereinsweisen Segregation</a:t>
            </a:r>
          </a:p>
        </p:txBody>
      </p:sp>
      <p:sp>
        <p:nvSpPr>
          <p:cNvPr id="13" name="Textfeld 12"/>
          <p:cNvSpPr txBox="1"/>
          <p:nvPr/>
        </p:nvSpPr>
        <p:spPr>
          <a:xfrm>
            <a:off x="830481" y="5214236"/>
            <a:ext cx="3894231" cy="1200329"/>
          </a:xfrm>
          <a:prstGeom prst="rect">
            <a:avLst/>
          </a:prstGeom>
          <a:noFill/>
        </p:spPr>
        <p:txBody>
          <a:bodyPr wrap="square" rtlCol="0">
            <a:spAutoFit/>
          </a:bodyPr>
          <a:lstStyle/>
          <a:p>
            <a:pPr algn="just"/>
            <a:r>
              <a:rPr lang="de-DE" dirty="0">
                <a:solidFill>
                  <a:prstClr val="black"/>
                </a:solidFill>
              </a:rPr>
              <a:t>Auch in den Vereinszelten gilt Maskenpflicht wie auf dem gesamten Sattelplatz		</a:t>
            </a:r>
            <a:r>
              <a:rPr lang="de-DE" dirty="0">
                <a:solidFill>
                  <a:prstClr val="black"/>
                </a:solidFill>
                <a:sym typeface="Wingdings" panose="05000000000000000000" pitchFamily="2" charset="2"/>
              </a:rPr>
              <a:t></a:t>
            </a:r>
            <a:r>
              <a:rPr lang="de-DE" dirty="0">
                <a:solidFill>
                  <a:prstClr val="black"/>
                </a:solidFill>
              </a:rPr>
              <a:t>			</a:t>
            </a:r>
            <a:r>
              <a:rPr lang="de-DE" dirty="0">
                <a:solidFill>
                  <a:prstClr val="black"/>
                </a:solidFill>
                <a:cs typeface="Calibri" panose="020F0502020204030204" pitchFamily="34" charset="0"/>
              </a:rPr>
              <a:t> </a:t>
            </a:r>
            <a:endParaRPr lang="de-DE" dirty="0">
              <a:solidFill>
                <a:prstClr val="black"/>
              </a:solidFill>
            </a:endParaRPr>
          </a:p>
        </p:txBody>
      </p:sp>
    </p:spTree>
    <p:extLst>
      <p:ext uri="{BB962C8B-B14F-4D97-AF65-F5344CB8AC3E}">
        <p14:creationId xmlns:p14="http://schemas.microsoft.com/office/powerpoint/2010/main" val="3378140481"/>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1"/>
          <p:cNvSpPr>
            <a:spLocks noGrp="1" noChangeArrowheads="1"/>
          </p:cNvSpPr>
          <p:nvPr>
            <p:ph type="title"/>
          </p:nvPr>
        </p:nvSpPr>
        <p:spPr>
          <a:xfrm>
            <a:off x="608641" y="273961"/>
            <a:ext cx="5921280" cy="707040"/>
          </a:xfrm>
        </p:spPr>
        <p:txBody>
          <a:bodyPr vert="horz" lIns="91440" tIns="35268" rIns="91440" bIns="45720" rtlCol="0" anchor="ctr">
            <a:normAutofit fontScale="90000"/>
          </a:bodyPr>
          <a:lstStyle/>
          <a:p>
            <a:pPr>
              <a:tabLst>
                <a:tab pos="0" algn="l"/>
                <a:tab pos="406086" algn="l"/>
                <a:tab pos="813612" algn="l"/>
                <a:tab pos="1221138" algn="l"/>
                <a:tab pos="1628664" algn="l"/>
                <a:tab pos="2036190" algn="l"/>
                <a:tab pos="2443717" algn="l"/>
                <a:tab pos="2851242" algn="l"/>
                <a:tab pos="3258769" algn="l"/>
                <a:tab pos="3666294" algn="l"/>
                <a:tab pos="4073821" algn="l"/>
                <a:tab pos="4481346" algn="l"/>
                <a:tab pos="4888873" algn="l"/>
                <a:tab pos="5296398" algn="l"/>
                <a:tab pos="5703925" algn="l"/>
                <a:tab pos="6111450" algn="l"/>
                <a:tab pos="6518977" algn="l"/>
                <a:tab pos="6926502" algn="l"/>
                <a:tab pos="7334029" algn="l"/>
                <a:tab pos="7741554" algn="l"/>
                <a:tab pos="8149081" algn="l"/>
              </a:tabLst>
            </a:pPr>
            <a:r>
              <a:rPr lang="de-DE" altLang="de-DE" dirty="0"/>
              <a:t>  </a:t>
            </a:r>
          </a:p>
        </p:txBody>
      </p:sp>
      <p:sp>
        <p:nvSpPr>
          <p:cNvPr id="5123" name="Rectangle 2"/>
          <p:cNvSpPr>
            <a:spLocks noGrp="1" noChangeArrowheads="1"/>
          </p:cNvSpPr>
          <p:nvPr>
            <p:ph type="subTitle" idx="4294967295"/>
          </p:nvPr>
        </p:nvSpPr>
        <p:spPr>
          <a:xfrm>
            <a:off x="608641" y="1011543"/>
            <a:ext cx="11233248" cy="5630529"/>
          </a:xfrm>
        </p:spPr>
        <p:txBody>
          <a:bodyPr anchor="ctr">
            <a:noAutofit/>
          </a:bodyPr>
          <a:lstStyle/>
          <a:p>
            <a:pPr marL="0" indent="0">
              <a:spcAft>
                <a:spcPct val="0"/>
              </a:spcAft>
              <a:buNone/>
              <a:tabLst>
                <a:tab pos="0" algn="l"/>
                <a:tab pos="95041" algn="l"/>
                <a:tab pos="502568" algn="l"/>
                <a:tab pos="910093" algn="l"/>
                <a:tab pos="1317620" algn="l"/>
                <a:tab pos="1725145" algn="l"/>
                <a:tab pos="2132672" algn="l"/>
                <a:tab pos="2540197" algn="l"/>
                <a:tab pos="2947724" algn="l"/>
                <a:tab pos="3355250" algn="l"/>
                <a:tab pos="3762776" algn="l"/>
                <a:tab pos="4170302" algn="l"/>
                <a:tab pos="4577828" algn="l"/>
                <a:tab pos="4985354" algn="l"/>
                <a:tab pos="5392880" algn="l"/>
                <a:tab pos="5800406" algn="l"/>
                <a:tab pos="6207932" algn="l"/>
                <a:tab pos="6615458" algn="l"/>
                <a:tab pos="7022984" algn="l"/>
                <a:tab pos="7430510" algn="l"/>
                <a:tab pos="7838036" algn="l"/>
                <a:tab pos="8150520" algn="l"/>
              </a:tabLst>
              <a:defRPr/>
            </a:pPr>
            <a:r>
              <a:rPr lang="de-DE" altLang="de-DE" sz="3600" b="1" dirty="0"/>
              <a:t>Regattabüro, Ab- und Ummeldungen</a:t>
            </a:r>
          </a:p>
          <a:p>
            <a:pPr marL="0" indent="0">
              <a:spcAft>
                <a:spcPct val="0"/>
              </a:spcAft>
              <a:buNone/>
              <a:tabLst>
                <a:tab pos="0" algn="l"/>
                <a:tab pos="95041" algn="l"/>
                <a:tab pos="502568" algn="l"/>
                <a:tab pos="910093" algn="l"/>
                <a:tab pos="1317620" algn="l"/>
                <a:tab pos="1725145" algn="l"/>
                <a:tab pos="2132672" algn="l"/>
                <a:tab pos="2540197" algn="l"/>
                <a:tab pos="2947724" algn="l"/>
                <a:tab pos="3355250" algn="l"/>
                <a:tab pos="3762776" algn="l"/>
                <a:tab pos="4170302" algn="l"/>
                <a:tab pos="4577828" algn="l"/>
                <a:tab pos="4985354" algn="l"/>
                <a:tab pos="5392880" algn="l"/>
                <a:tab pos="5800406" algn="l"/>
                <a:tab pos="6207932" algn="l"/>
                <a:tab pos="6615458" algn="l"/>
                <a:tab pos="7022984" algn="l"/>
                <a:tab pos="7430510" algn="l"/>
                <a:tab pos="7838036" algn="l"/>
                <a:tab pos="8150520" algn="l"/>
              </a:tabLst>
              <a:defRPr/>
            </a:pPr>
            <a:r>
              <a:rPr lang="de-DE" altLang="de-DE" sz="2400" b="1" dirty="0"/>
              <a:t>Hier haben mehrere Möglichkeiten den Praxistest bestanden:</a:t>
            </a:r>
          </a:p>
          <a:p>
            <a:pPr marL="0" indent="0">
              <a:spcAft>
                <a:spcPct val="0"/>
              </a:spcAft>
              <a:buNone/>
              <a:tabLst>
                <a:tab pos="0" algn="l"/>
                <a:tab pos="95041" algn="l"/>
                <a:tab pos="502568" algn="l"/>
                <a:tab pos="910093" algn="l"/>
                <a:tab pos="1317620" algn="l"/>
                <a:tab pos="1725145" algn="l"/>
                <a:tab pos="2132672" algn="l"/>
                <a:tab pos="2540197" algn="l"/>
                <a:tab pos="2947724" algn="l"/>
                <a:tab pos="3355250" algn="l"/>
                <a:tab pos="3762776" algn="l"/>
                <a:tab pos="4170302" algn="l"/>
                <a:tab pos="4577828" algn="l"/>
                <a:tab pos="4985354" algn="l"/>
                <a:tab pos="5392880" algn="l"/>
                <a:tab pos="5800406" algn="l"/>
                <a:tab pos="6207932" algn="l"/>
                <a:tab pos="6615458" algn="l"/>
                <a:tab pos="7022984" algn="l"/>
                <a:tab pos="7430510" algn="l"/>
                <a:tab pos="7838036" algn="l"/>
                <a:tab pos="8150520" algn="l"/>
              </a:tabLst>
              <a:defRPr/>
            </a:pPr>
            <a:r>
              <a:rPr lang="de-DE" altLang="de-DE" sz="2400" b="1" dirty="0"/>
              <a:t> - Einfachste Möglichkeit: </a:t>
            </a:r>
            <a:r>
              <a:rPr lang="de-DE" altLang="de-DE" sz="2400" dirty="0"/>
              <a:t>wie bisher mit Formularen (vor der Tür) mit 1,5 m Abstand, Maskenpflicht und Plexiglasschutz an der Theke.</a:t>
            </a:r>
          </a:p>
          <a:p>
            <a:pPr marL="0" indent="0">
              <a:spcAft>
                <a:spcPct val="0"/>
              </a:spcAft>
              <a:buNone/>
              <a:tabLst>
                <a:tab pos="0" algn="l"/>
                <a:tab pos="95041" algn="l"/>
                <a:tab pos="502568" algn="l"/>
                <a:tab pos="910093" algn="l"/>
                <a:tab pos="1317620" algn="l"/>
                <a:tab pos="1725145" algn="l"/>
                <a:tab pos="2132672" algn="l"/>
                <a:tab pos="2540197" algn="l"/>
                <a:tab pos="2947724" algn="l"/>
                <a:tab pos="3355250" algn="l"/>
                <a:tab pos="3762776" algn="l"/>
                <a:tab pos="4170302" algn="l"/>
                <a:tab pos="4577828" algn="l"/>
                <a:tab pos="4985354" algn="l"/>
                <a:tab pos="5392880" algn="l"/>
                <a:tab pos="5800406" algn="l"/>
                <a:tab pos="6207932" algn="l"/>
                <a:tab pos="6615458" algn="l"/>
                <a:tab pos="7022984" algn="l"/>
                <a:tab pos="7430510" algn="l"/>
                <a:tab pos="7838036" algn="l"/>
                <a:tab pos="8150520" algn="l"/>
              </a:tabLst>
              <a:defRPr/>
            </a:pPr>
            <a:r>
              <a:rPr lang="de-DE" altLang="de-DE" sz="2400" b="1" dirty="0"/>
              <a:t> - Zukunftsorientierte Möglichkeit: </a:t>
            </a:r>
            <a:r>
              <a:rPr lang="de-DE" altLang="de-DE" sz="2400" dirty="0"/>
              <a:t>Abschaffung des offenen Regattabüros, Einrichtung je einer E-Mail-Adresse für An-, Ab-, und Ummeldungen. Diese muss dann aber ständig überwacht werden!</a:t>
            </a:r>
          </a:p>
          <a:p>
            <a:pPr marL="0" indent="0">
              <a:spcAft>
                <a:spcPct val="0"/>
              </a:spcAft>
              <a:buNone/>
              <a:tabLst>
                <a:tab pos="0" algn="l"/>
                <a:tab pos="95041" algn="l"/>
                <a:tab pos="502568" algn="l"/>
                <a:tab pos="910093" algn="l"/>
                <a:tab pos="1317620" algn="l"/>
                <a:tab pos="1725145" algn="l"/>
                <a:tab pos="2132672" algn="l"/>
                <a:tab pos="2540197" algn="l"/>
                <a:tab pos="2947724" algn="l"/>
                <a:tab pos="3355250" algn="l"/>
                <a:tab pos="3762776" algn="l"/>
                <a:tab pos="4170302" algn="l"/>
                <a:tab pos="4577828" algn="l"/>
                <a:tab pos="4985354" algn="l"/>
                <a:tab pos="5392880" algn="l"/>
                <a:tab pos="5800406" algn="l"/>
                <a:tab pos="6207932" algn="l"/>
                <a:tab pos="6615458" algn="l"/>
                <a:tab pos="7022984" algn="l"/>
                <a:tab pos="7430510" algn="l"/>
                <a:tab pos="7838036" algn="l"/>
                <a:tab pos="8150520" algn="l"/>
              </a:tabLst>
              <a:defRPr/>
            </a:pPr>
            <a:r>
              <a:rPr lang="de-DE" altLang="de-DE" sz="2400" dirty="0"/>
              <a:t>			-Vorteile: keine Papiere, kein Kontakt, Änderungen können von überall erfolgen, ggf. 				automatische Weiterleitung an WKR-Obmann</a:t>
            </a:r>
          </a:p>
          <a:p>
            <a:pPr marL="0" indent="0">
              <a:spcAft>
                <a:spcPct val="0"/>
              </a:spcAft>
              <a:buNone/>
              <a:tabLst>
                <a:tab pos="0" algn="l"/>
                <a:tab pos="95041" algn="l"/>
                <a:tab pos="502568" algn="l"/>
                <a:tab pos="910093" algn="l"/>
                <a:tab pos="1317620" algn="l"/>
                <a:tab pos="1725145" algn="l"/>
                <a:tab pos="2132672" algn="l"/>
                <a:tab pos="2540197" algn="l"/>
                <a:tab pos="2947724" algn="l"/>
                <a:tab pos="3355250" algn="l"/>
                <a:tab pos="3762776" algn="l"/>
                <a:tab pos="4170302" algn="l"/>
                <a:tab pos="4577828" algn="l"/>
                <a:tab pos="4985354" algn="l"/>
                <a:tab pos="5392880" algn="l"/>
                <a:tab pos="5800406" algn="l"/>
                <a:tab pos="6207932" algn="l"/>
                <a:tab pos="6615458" algn="l"/>
                <a:tab pos="7022984" algn="l"/>
                <a:tab pos="7430510" algn="l"/>
                <a:tab pos="7838036" algn="l"/>
                <a:tab pos="8150520" algn="l"/>
              </a:tabLst>
              <a:defRPr/>
            </a:pPr>
            <a:r>
              <a:rPr lang="de-DE" altLang="de-DE" sz="2400" dirty="0"/>
              <a:t>			-Probleme: Ist Absender autorisiert?  Sind die Angaben vollständig oder muss man 				ständig nachfragen? </a:t>
            </a:r>
          </a:p>
        </p:txBody>
      </p:sp>
      <p:pic>
        <p:nvPicPr>
          <p:cNvPr id="5124"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968321" y="269641"/>
            <a:ext cx="2592000" cy="10368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 name="Fußzeilenplatzhalter 2"/>
          <p:cNvSpPr>
            <a:spLocks noGrp="1"/>
          </p:cNvSpPr>
          <p:nvPr>
            <p:ph type="ftr" idx="11"/>
          </p:nvPr>
        </p:nvSpPr>
        <p:spPr>
          <a:xfrm>
            <a:off x="4038599" y="6356354"/>
            <a:ext cx="4722628" cy="365125"/>
          </a:xfrm>
        </p:spPr>
        <p:txBody>
          <a:bodyPr/>
          <a:lstStyle/>
          <a:p>
            <a:pPr>
              <a:defRPr/>
            </a:pPr>
            <a:r>
              <a:rPr lang="de-DE" altLang="de-DE" dirty="0">
                <a:solidFill>
                  <a:prstClr val="black">
                    <a:tint val="75000"/>
                  </a:prstClr>
                </a:solidFill>
              </a:rPr>
              <a:t>Oktober 2020</a:t>
            </a:r>
          </a:p>
        </p:txBody>
      </p:sp>
      <p:sp>
        <p:nvSpPr>
          <p:cNvPr id="4" name="Foliennummernplatzhalter 3"/>
          <p:cNvSpPr>
            <a:spLocks noGrp="1"/>
          </p:cNvSpPr>
          <p:nvPr>
            <p:ph type="sldNum" idx="12"/>
          </p:nvPr>
        </p:nvSpPr>
        <p:spPr/>
        <p:txBody>
          <a:bodyPr/>
          <a:lstStyle/>
          <a:p>
            <a:pPr>
              <a:defRPr/>
            </a:pPr>
            <a:fld id="{4AD75F62-FD5A-434F-A597-CF2AB356AC21}" type="slidenum">
              <a:rPr lang="de-DE" altLang="de-DE" smtClean="0">
                <a:solidFill>
                  <a:prstClr val="black">
                    <a:tint val="75000"/>
                  </a:prstClr>
                </a:solidFill>
              </a:rPr>
              <a:pPr>
                <a:defRPr/>
              </a:pPr>
              <a:t>23</a:t>
            </a:fld>
            <a:endParaRPr lang="de-DE" altLang="de-DE">
              <a:solidFill>
                <a:prstClr val="black">
                  <a:tint val="75000"/>
                </a:prstClr>
              </a:solidFill>
            </a:endParaRPr>
          </a:p>
        </p:txBody>
      </p:sp>
    </p:spTree>
    <p:extLst>
      <p:ext uri="{BB962C8B-B14F-4D97-AF65-F5344CB8AC3E}">
        <p14:creationId xmlns:p14="http://schemas.microsoft.com/office/powerpoint/2010/main" val="49212102"/>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1"/>
          <p:cNvSpPr>
            <a:spLocks noGrp="1" noChangeArrowheads="1"/>
          </p:cNvSpPr>
          <p:nvPr>
            <p:ph type="title"/>
          </p:nvPr>
        </p:nvSpPr>
        <p:spPr>
          <a:xfrm>
            <a:off x="608641" y="273961"/>
            <a:ext cx="5921280" cy="707040"/>
          </a:xfrm>
        </p:spPr>
        <p:txBody>
          <a:bodyPr vert="horz" lIns="91440" tIns="35268" rIns="91440" bIns="45720" rtlCol="0" anchor="ctr">
            <a:normAutofit fontScale="90000"/>
          </a:bodyPr>
          <a:lstStyle/>
          <a:p>
            <a:pPr>
              <a:tabLst>
                <a:tab pos="0" algn="l"/>
                <a:tab pos="406086" algn="l"/>
                <a:tab pos="813612" algn="l"/>
                <a:tab pos="1221138" algn="l"/>
                <a:tab pos="1628664" algn="l"/>
                <a:tab pos="2036190" algn="l"/>
                <a:tab pos="2443717" algn="l"/>
                <a:tab pos="2851242" algn="l"/>
                <a:tab pos="3258769" algn="l"/>
                <a:tab pos="3666294" algn="l"/>
                <a:tab pos="4073821" algn="l"/>
                <a:tab pos="4481346" algn="l"/>
                <a:tab pos="4888873" algn="l"/>
                <a:tab pos="5296398" algn="l"/>
                <a:tab pos="5703925" algn="l"/>
                <a:tab pos="6111450" algn="l"/>
                <a:tab pos="6518977" algn="l"/>
                <a:tab pos="6926502" algn="l"/>
                <a:tab pos="7334029" algn="l"/>
                <a:tab pos="7741554" algn="l"/>
                <a:tab pos="8149081" algn="l"/>
              </a:tabLst>
            </a:pPr>
            <a:r>
              <a:rPr lang="de-DE" altLang="de-DE" dirty="0"/>
              <a:t>  </a:t>
            </a:r>
          </a:p>
        </p:txBody>
      </p:sp>
      <p:sp>
        <p:nvSpPr>
          <p:cNvPr id="5123" name="Rectangle 2"/>
          <p:cNvSpPr>
            <a:spLocks noGrp="1" noChangeArrowheads="1"/>
          </p:cNvSpPr>
          <p:nvPr>
            <p:ph type="subTitle" idx="4294967295"/>
          </p:nvPr>
        </p:nvSpPr>
        <p:spPr>
          <a:xfrm>
            <a:off x="608641" y="634923"/>
            <a:ext cx="11233248" cy="5630529"/>
          </a:xfrm>
        </p:spPr>
        <p:txBody>
          <a:bodyPr anchor="ctr">
            <a:noAutofit/>
          </a:bodyPr>
          <a:lstStyle/>
          <a:p>
            <a:pPr marL="0" indent="0">
              <a:spcAft>
                <a:spcPct val="0"/>
              </a:spcAft>
              <a:buNone/>
              <a:tabLst>
                <a:tab pos="0" algn="l"/>
                <a:tab pos="95041" algn="l"/>
                <a:tab pos="502568" algn="l"/>
                <a:tab pos="910093" algn="l"/>
                <a:tab pos="1317620" algn="l"/>
                <a:tab pos="1725145" algn="l"/>
                <a:tab pos="2132672" algn="l"/>
                <a:tab pos="2540197" algn="l"/>
                <a:tab pos="2947724" algn="l"/>
                <a:tab pos="3355250" algn="l"/>
                <a:tab pos="3762776" algn="l"/>
                <a:tab pos="4170302" algn="l"/>
                <a:tab pos="4577828" algn="l"/>
                <a:tab pos="4985354" algn="l"/>
                <a:tab pos="5392880" algn="l"/>
                <a:tab pos="5800406" algn="l"/>
                <a:tab pos="6207932" algn="l"/>
                <a:tab pos="6615458" algn="l"/>
                <a:tab pos="7022984" algn="l"/>
                <a:tab pos="7430510" algn="l"/>
                <a:tab pos="7838036" algn="l"/>
                <a:tab pos="8150520" algn="l"/>
              </a:tabLst>
              <a:defRPr/>
            </a:pPr>
            <a:r>
              <a:rPr lang="de-DE" altLang="de-DE" sz="3600" b="1" dirty="0"/>
              <a:t>Start und Seitenrichter</a:t>
            </a:r>
          </a:p>
          <a:p>
            <a:pPr>
              <a:spcAft>
                <a:spcPct val="0"/>
              </a:spcAft>
              <a:tabLst>
                <a:tab pos="0" algn="l"/>
                <a:tab pos="95041" algn="l"/>
                <a:tab pos="502568" algn="l"/>
                <a:tab pos="910093" algn="l"/>
                <a:tab pos="1317620" algn="l"/>
                <a:tab pos="1725145" algn="l"/>
                <a:tab pos="2132672" algn="l"/>
                <a:tab pos="2540197" algn="l"/>
                <a:tab pos="2947724" algn="l"/>
                <a:tab pos="3355250" algn="l"/>
                <a:tab pos="3762776" algn="l"/>
                <a:tab pos="4170302" algn="l"/>
                <a:tab pos="4577828" algn="l"/>
                <a:tab pos="4985354" algn="l"/>
                <a:tab pos="5392880" algn="l"/>
                <a:tab pos="5800406" algn="l"/>
                <a:tab pos="6207932" algn="l"/>
                <a:tab pos="6615458" algn="l"/>
                <a:tab pos="7022984" algn="l"/>
                <a:tab pos="7430510" algn="l"/>
                <a:tab pos="7838036" algn="l"/>
                <a:tab pos="8150520" algn="l"/>
              </a:tabLst>
              <a:defRPr/>
            </a:pPr>
            <a:r>
              <a:rPr lang="de-DE" altLang="de-DE" sz="2400" dirty="0"/>
              <a:t>Starter allein auf dem Start  - Maskenpflicht beim Transport – Maskenpflicht am Start kann entfallen</a:t>
            </a:r>
          </a:p>
          <a:p>
            <a:pPr>
              <a:spcAft>
                <a:spcPct val="0"/>
              </a:spcAft>
              <a:tabLst>
                <a:tab pos="0" algn="l"/>
                <a:tab pos="95041" algn="l"/>
                <a:tab pos="502568" algn="l"/>
                <a:tab pos="910093" algn="l"/>
                <a:tab pos="1317620" algn="l"/>
                <a:tab pos="1725145" algn="l"/>
                <a:tab pos="2132672" algn="l"/>
                <a:tab pos="2540197" algn="l"/>
                <a:tab pos="2947724" algn="l"/>
                <a:tab pos="3355250" algn="l"/>
                <a:tab pos="3762776" algn="l"/>
                <a:tab pos="4170302" algn="l"/>
                <a:tab pos="4577828" algn="l"/>
                <a:tab pos="4985354" algn="l"/>
                <a:tab pos="5392880" algn="l"/>
                <a:tab pos="5800406" algn="l"/>
                <a:tab pos="6207932" algn="l"/>
                <a:tab pos="6615458" algn="l"/>
                <a:tab pos="7022984" algn="l"/>
                <a:tab pos="7430510" algn="l"/>
                <a:tab pos="7838036" algn="l"/>
                <a:tab pos="8150520" algn="l"/>
              </a:tabLst>
              <a:defRPr/>
            </a:pPr>
            <a:r>
              <a:rPr lang="de-DE" altLang="de-DE" sz="2400" dirty="0"/>
              <a:t>Starter mit anderen auf dem Start – ggf. sogar in geschlossenen Einheiten: Maskenpflicht für alle </a:t>
            </a:r>
          </a:p>
          <a:p>
            <a:pPr>
              <a:spcAft>
                <a:spcPct val="0"/>
              </a:spcAft>
              <a:tabLst>
                <a:tab pos="0" algn="l"/>
                <a:tab pos="95041" algn="l"/>
                <a:tab pos="502568" algn="l"/>
                <a:tab pos="910093" algn="l"/>
                <a:tab pos="1317620" algn="l"/>
                <a:tab pos="1725145" algn="l"/>
                <a:tab pos="2132672" algn="l"/>
                <a:tab pos="2540197" algn="l"/>
                <a:tab pos="2947724" algn="l"/>
                <a:tab pos="3355250" algn="l"/>
                <a:tab pos="3762776" algn="l"/>
                <a:tab pos="4170302" algn="l"/>
                <a:tab pos="4577828" algn="l"/>
                <a:tab pos="4985354" algn="l"/>
                <a:tab pos="5392880" algn="l"/>
                <a:tab pos="5800406" algn="l"/>
                <a:tab pos="6207932" algn="l"/>
                <a:tab pos="6615458" algn="l"/>
                <a:tab pos="7022984" algn="l"/>
                <a:tab pos="7430510" algn="l"/>
                <a:tab pos="7838036" algn="l"/>
                <a:tab pos="8150520" algn="l"/>
              </a:tabLst>
              <a:defRPr/>
            </a:pPr>
            <a:r>
              <a:rPr lang="de-DE" altLang="de-DE" sz="2400" dirty="0"/>
              <a:t>Seitenrichter allein auf der Position – Maskenpflicht beim Transport – Maskenpflicht während der Tätigkeit kann entfallen</a:t>
            </a:r>
          </a:p>
          <a:p>
            <a:pPr>
              <a:spcAft>
                <a:spcPct val="0"/>
              </a:spcAft>
              <a:tabLst>
                <a:tab pos="0" algn="l"/>
                <a:tab pos="95041" algn="l"/>
                <a:tab pos="502568" algn="l"/>
                <a:tab pos="910093" algn="l"/>
                <a:tab pos="1317620" algn="l"/>
                <a:tab pos="1725145" algn="l"/>
                <a:tab pos="2132672" algn="l"/>
                <a:tab pos="2540197" algn="l"/>
                <a:tab pos="2947724" algn="l"/>
                <a:tab pos="3355250" algn="l"/>
                <a:tab pos="3762776" algn="l"/>
                <a:tab pos="4170302" algn="l"/>
                <a:tab pos="4577828" algn="l"/>
                <a:tab pos="4985354" algn="l"/>
                <a:tab pos="5392880" algn="l"/>
                <a:tab pos="5800406" algn="l"/>
                <a:tab pos="6207932" algn="l"/>
                <a:tab pos="6615458" algn="l"/>
                <a:tab pos="7022984" algn="l"/>
                <a:tab pos="7430510" algn="l"/>
                <a:tab pos="7838036" algn="l"/>
                <a:tab pos="8150520" algn="l"/>
              </a:tabLst>
              <a:defRPr/>
            </a:pPr>
            <a:r>
              <a:rPr lang="de-DE" altLang="de-DE" sz="2400" dirty="0"/>
              <a:t>Seitenrichter mit anderen an der Seite – ggf. sogar in geschlossenen Räumen: Maskenpflicht  - ist aber sehr selten</a:t>
            </a:r>
          </a:p>
          <a:p>
            <a:pPr>
              <a:spcAft>
                <a:spcPct val="0"/>
              </a:spcAft>
              <a:tabLst>
                <a:tab pos="0" algn="l"/>
                <a:tab pos="95041" algn="l"/>
                <a:tab pos="502568" algn="l"/>
                <a:tab pos="910093" algn="l"/>
                <a:tab pos="1317620" algn="l"/>
                <a:tab pos="1725145" algn="l"/>
                <a:tab pos="2132672" algn="l"/>
                <a:tab pos="2540197" algn="l"/>
                <a:tab pos="2947724" algn="l"/>
                <a:tab pos="3355250" algn="l"/>
                <a:tab pos="3762776" algn="l"/>
                <a:tab pos="4170302" algn="l"/>
                <a:tab pos="4577828" algn="l"/>
                <a:tab pos="4985354" algn="l"/>
                <a:tab pos="5392880" algn="l"/>
                <a:tab pos="5800406" algn="l"/>
                <a:tab pos="6207932" algn="l"/>
                <a:tab pos="6615458" algn="l"/>
                <a:tab pos="7022984" algn="l"/>
                <a:tab pos="7430510" algn="l"/>
                <a:tab pos="7838036" algn="l"/>
                <a:tab pos="8150520" algn="l"/>
              </a:tabLst>
              <a:defRPr/>
            </a:pPr>
            <a:r>
              <a:rPr lang="de-DE" altLang="de-DE" sz="2400" dirty="0"/>
              <a:t>Funkgeräte sollten einmal pro Tag als persönliche Funkgeräte ausgegeben – und dann am Abend desinfiziert werden</a:t>
            </a:r>
          </a:p>
          <a:p>
            <a:pPr>
              <a:spcAft>
                <a:spcPct val="0"/>
              </a:spcAft>
              <a:tabLst>
                <a:tab pos="0" algn="l"/>
                <a:tab pos="95041" algn="l"/>
                <a:tab pos="502568" algn="l"/>
                <a:tab pos="910093" algn="l"/>
                <a:tab pos="1317620" algn="l"/>
                <a:tab pos="1725145" algn="l"/>
                <a:tab pos="2132672" algn="l"/>
                <a:tab pos="2540197" algn="l"/>
                <a:tab pos="2947724" algn="l"/>
                <a:tab pos="3355250" algn="l"/>
                <a:tab pos="3762776" algn="l"/>
                <a:tab pos="4170302" algn="l"/>
                <a:tab pos="4577828" algn="l"/>
                <a:tab pos="4985354" algn="l"/>
                <a:tab pos="5392880" algn="l"/>
                <a:tab pos="5800406" algn="l"/>
                <a:tab pos="6207932" algn="l"/>
                <a:tab pos="6615458" algn="l"/>
                <a:tab pos="7022984" algn="l"/>
                <a:tab pos="7430510" algn="l"/>
                <a:tab pos="7838036" algn="l"/>
                <a:tab pos="8150520" algn="l"/>
              </a:tabLst>
              <a:defRPr/>
            </a:pPr>
            <a:r>
              <a:rPr lang="de-DE" altLang="de-DE" sz="2400" dirty="0"/>
              <a:t>Alternative: Kommunikation über mobile </a:t>
            </a:r>
            <a:r>
              <a:rPr lang="de-DE" altLang="de-DE" sz="2400" dirty="0" err="1"/>
              <a:t>devices</a:t>
            </a:r>
            <a:r>
              <a:rPr lang="de-DE" altLang="de-DE" sz="2400" dirty="0"/>
              <a:t> ggf. auch mit </a:t>
            </a:r>
            <a:r>
              <a:rPr lang="de-DE" altLang="de-DE" sz="2400" dirty="0" err="1"/>
              <a:t>whatsapp</a:t>
            </a:r>
            <a:r>
              <a:rPr lang="de-DE" altLang="de-DE" sz="2400" dirty="0"/>
              <a:t> (</a:t>
            </a:r>
            <a:r>
              <a:rPr lang="de-DE" altLang="de-DE" sz="2400" dirty="0" err="1"/>
              <a:t>whatsapp</a:t>
            </a:r>
            <a:r>
              <a:rPr lang="de-DE" altLang="de-DE" sz="2400" dirty="0"/>
              <a:t> Gruppe einrichten)</a:t>
            </a:r>
          </a:p>
        </p:txBody>
      </p:sp>
      <p:pic>
        <p:nvPicPr>
          <p:cNvPr id="5124"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968321" y="269641"/>
            <a:ext cx="2592000" cy="10368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 name="Fußzeilenplatzhalter 2"/>
          <p:cNvSpPr>
            <a:spLocks noGrp="1"/>
          </p:cNvSpPr>
          <p:nvPr>
            <p:ph type="ftr" idx="11"/>
          </p:nvPr>
        </p:nvSpPr>
        <p:spPr>
          <a:xfrm>
            <a:off x="4038599" y="6356354"/>
            <a:ext cx="4722628" cy="365125"/>
          </a:xfrm>
        </p:spPr>
        <p:txBody>
          <a:bodyPr/>
          <a:lstStyle/>
          <a:p>
            <a:pPr>
              <a:defRPr/>
            </a:pPr>
            <a:r>
              <a:rPr lang="de-DE" altLang="de-DE" dirty="0">
                <a:solidFill>
                  <a:prstClr val="black">
                    <a:tint val="75000"/>
                  </a:prstClr>
                </a:solidFill>
              </a:rPr>
              <a:t>Oktober 2020</a:t>
            </a:r>
          </a:p>
        </p:txBody>
      </p:sp>
      <p:sp>
        <p:nvSpPr>
          <p:cNvPr id="4" name="Foliennummernplatzhalter 3"/>
          <p:cNvSpPr>
            <a:spLocks noGrp="1"/>
          </p:cNvSpPr>
          <p:nvPr>
            <p:ph type="sldNum" idx="12"/>
          </p:nvPr>
        </p:nvSpPr>
        <p:spPr/>
        <p:txBody>
          <a:bodyPr/>
          <a:lstStyle/>
          <a:p>
            <a:pPr>
              <a:defRPr/>
            </a:pPr>
            <a:fld id="{4AD75F62-FD5A-434F-A597-CF2AB356AC21}" type="slidenum">
              <a:rPr lang="de-DE" altLang="de-DE" smtClean="0">
                <a:solidFill>
                  <a:prstClr val="black">
                    <a:tint val="75000"/>
                  </a:prstClr>
                </a:solidFill>
              </a:rPr>
              <a:pPr>
                <a:defRPr/>
              </a:pPr>
              <a:t>24</a:t>
            </a:fld>
            <a:endParaRPr lang="de-DE" altLang="de-DE">
              <a:solidFill>
                <a:prstClr val="black">
                  <a:tint val="75000"/>
                </a:prstClr>
              </a:solidFill>
            </a:endParaRPr>
          </a:p>
        </p:txBody>
      </p:sp>
    </p:spTree>
    <p:extLst>
      <p:ext uri="{BB962C8B-B14F-4D97-AF65-F5344CB8AC3E}">
        <p14:creationId xmlns:p14="http://schemas.microsoft.com/office/powerpoint/2010/main" val="1475815679"/>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1"/>
          <p:cNvSpPr>
            <a:spLocks noGrp="1" noChangeArrowheads="1"/>
          </p:cNvSpPr>
          <p:nvPr>
            <p:ph type="title"/>
          </p:nvPr>
        </p:nvSpPr>
        <p:spPr>
          <a:xfrm>
            <a:off x="608641" y="273961"/>
            <a:ext cx="5921280" cy="707040"/>
          </a:xfrm>
        </p:spPr>
        <p:txBody>
          <a:bodyPr vert="horz" lIns="91440" tIns="35268" rIns="91440" bIns="45720" rtlCol="0" anchor="ctr">
            <a:normAutofit fontScale="90000"/>
          </a:bodyPr>
          <a:lstStyle/>
          <a:p>
            <a:pPr>
              <a:tabLst>
                <a:tab pos="0" algn="l"/>
                <a:tab pos="406086" algn="l"/>
                <a:tab pos="813612" algn="l"/>
                <a:tab pos="1221138" algn="l"/>
                <a:tab pos="1628664" algn="l"/>
                <a:tab pos="2036190" algn="l"/>
                <a:tab pos="2443717" algn="l"/>
                <a:tab pos="2851242" algn="l"/>
                <a:tab pos="3258769" algn="l"/>
                <a:tab pos="3666294" algn="l"/>
                <a:tab pos="4073821" algn="l"/>
                <a:tab pos="4481346" algn="l"/>
                <a:tab pos="4888873" algn="l"/>
                <a:tab pos="5296398" algn="l"/>
                <a:tab pos="5703925" algn="l"/>
                <a:tab pos="6111450" algn="l"/>
                <a:tab pos="6518977" algn="l"/>
                <a:tab pos="6926502" algn="l"/>
                <a:tab pos="7334029" algn="l"/>
                <a:tab pos="7741554" algn="l"/>
                <a:tab pos="8149081" algn="l"/>
              </a:tabLst>
            </a:pPr>
            <a:r>
              <a:rPr lang="de-DE" altLang="de-DE" dirty="0"/>
              <a:t>  </a:t>
            </a:r>
          </a:p>
        </p:txBody>
      </p:sp>
      <p:sp>
        <p:nvSpPr>
          <p:cNvPr id="5123" name="Rectangle 2"/>
          <p:cNvSpPr>
            <a:spLocks noGrp="1" noChangeArrowheads="1"/>
          </p:cNvSpPr>
          <p:nvPr>
            <p:ph type="subTitle" idx="4294967295"/>
          </p:nvPr>
        </p:nvSpPr>
        <p:spPr>
          <a:xfrm>
            <a:off x="608641" y="1844824"/>
            <a:ext cx="11233248" cy="3384376"/>
          </a:xfrm>
        </p:spPr>
        <p:txBody>
          <a:bodyPr anchor="ctr">
            <a:noAutofit/>
          </a:bodyPr>
          <a:lstStyle/>
          <a:p>
            <a:pPr marL="0" indent="0">
              <a:spcAft>
                <a:spcPct val="0"/>
              </a:spcAft>
              <a:buNone/>
              <a:tabLst>
                <a:tab pos="0" algn="l"/>
                <a:tab pos="95041" algn="l"/>
                <a:tab pos="502568" algn="l"/>
                <a:tab pos="910093" algn="l"/>
                <a:tab pos="1317620" algn="l"/>
                <a:tab pos="1725145" algn="l"/>
                <a:tab pos="2132672" algn="l"/>
                <a:tab pos="2540197" algn="l"/>
                <a:tab pos="2947724" algn="l"/>
                <a:tab pos="3355250" algn="l"/>
                <a:tab pos="3762776" algn="l"/>
                <a:tab pos="4170302" algn="l"/>
                <a:tab pos="4577828" algn="l"/>
                <a:tab pos="4985354" algn="l"/>
                <a:tab pos="5392880" algn="l"/>
                <a:tab pos="5800406" algn="l"/>
                <a:tab pos="6207932" algn="l"/>
                <a:tab pos="6615458" algn="l"/>
                <a:tab pos="7022984" algn="l"/>
                <a:tab pos="7430510" algn="l"/>
                <a:tab pos="7838036" algn="l"/>
                <a:tab pos="8150520" algn="l"/>
              </a:tabLst>
              <a:defRPr/>
            </a:pPr>
            <a:r>
              <a:rPr lang="de-DE" altLang="de-DE" sz="3600" b="1" dirty="0"/>
              <a:t>Motorboote</a:t>
            </a:r>
          </a:p>
          <a:p>
            <a:pPr marL="0" indent="0">
              <a:spcAft>
                <a:spcPct val="0"/>
              </a:spcAft>
              <a:buNone/>
              <a:tabLst>
                <a:tab pos="0" algn="l"/>
                <a:tab pos="95041" algn="l"/>
                <a:tab pos="502568" algn="l"/>
                <a:tab pos="910093" algn="l"/>
                <a:tab pos="1317620" algn="l"/>
                <a:tab pos="1725145" algn="l"/>
                <a:tab pos="2132672" algn="l"/>
                <a:tab pos="2540197" algn="l"/>
                <a:tab pos="2947724" algn="l"/>
                <a:tab pos="3355250" algn="l"/>
                <a:tab pos="3762776" algn="l"/>
                <a:tab pos="4170302" algn="l"/>
                <a:tab pos="4577828" algn="l"/>
                <a:tab pos="4985354" algn="l"/>
                <a:tab pos="5392880" algn="l"/>
                <a:tab pos="5800406" algn="l"/>
                <a:tab pos="6207932" algn="l"/>
                <a:tab pos="6615458" algn="l"/>
                <a:tab pos="7022984" algn="l"/>
                <a:tab pos="7430510" algn="l"/>
                <a:tab pos="7838036" algn="l"/>
                <a:tab pos="8150520" algn="l"/>
              </a:tabLst>
              <a:defRPr/>
            </a:pPr>
            <a:r>
              <a:rPr lang="de-DE" altLang="de-DE" sz="2400" b="1" dirty="0"/>
              <a:t>Hier haben sich folgende Regelungen bewährt:</a:t>
            </a:r>
          </a:p>
          <a:p>
            <a:pPr marL="0" indent="0">
              <a:spcAft>
                <a:spcPct val="0"/>
              </a:spcAft>
              <a:buNone/>
              <a:tabLst>
                <a:tab pos="0" algn="l"/>
                <a:tab pos="95041" algn="l"/>
                <a:tab pos="502568" algn="l"/>
                <a:tab pos="910093" algn="l"/>
                <a:tab pos="1317620" algn="l"/>
                <a:tab pos="1725145" algn="l"/>
                <a:tab pos="2132672" algn="l"/>
                <a:tab pos="2540197" algn="l"/>
                <a:tab pos="2947724" algn="l"/>
                <a:tab pos="3355250" algn="l"/>
                <a:tab pos="3762776" algn="l"/>
                <a:tab pos="4170302" algn="l"/>
                <a:tab pos="4577828" algn="l"/>
                <a:tab pos="4985354" algn="l"/>
                <a:tab pos="5392880" algn="l"/>
                <a:tab pos="5800406" algn="l"/>
                <a:tab pos="6207932" algn="l"/>
                <a:tab pos="6615458" algn="l"/>
                <a:tab pos="7022984" algn="l"/>
                <a:tab pos="7430510" algn="l"/>
                <a:tab pos="7838036" algn="l"/>
                <a:tab pos="8150520" algn="l"/>
              </a:tabLst>
              <a:defRPr/>
            </a:pPr>
            <a:r>
              <a:rPr lang="de-DE" altLang="de-DE" sz="2400" dirty="0"/>
              <a:t> - Feste Pärchen WKR/</a:t>
            </a:r>
            <a:r>
              <a:rPr lang="de-DE" altLang="de-DE" sz="2400" dirty="0" err="1"/>
              <a:t>Mobofahrer</a:t>
            </a:r>
            <a:endParaRPr lang="de-DE" altLang="de-DE" sz="2400" dirty="0"/>
          </a:p>
          <a:p>
            <a:pPr marL="0" indent="0">
              <a:spcAft>
                <a:spcPct val="0"/>
              </a:spcAft>
              <a:buNone/>
              <a:tabLst>
                <a:tab pos="0" algn="l"/>
                <a:tab pos="95041" algn="l"/>
                <a:tab pos="502568" algn="l"/>
                <a:tab pos="910093" algn="l"/>
                <a:tab pos="1317620" algn="l"/>
                <a:tab pos="1725145" algn="l"/>
                <a:tab pos="2132672" algn="l"/>
                <a:tab pos="2540197" algn="l"/>
                <a:tab pos="2947724" algn="l"/>
                <a:tab pos="3355250" algn="l"/>
                <a:tab pos="3762776" algn="l"/>
                <a:tab pos="4170302" algn="l"/>
                <a:tab pos="4577828" algn="l"/>
                <a:tab pos="4985354" algn="l"/>
                <a:tab pos="5392880" algn="l"/>
                <a:tab pos="5800406" algn="l"/>
                <a:tab pos="6207932" algn="l"/>
                <a:tab pos="6615458" algn="l"/>
                <a:tab pos="7022984" algn="l"/>
                <a:tab pos="7430510" algn="l"/>
                <a:tab pos="7838036" algn="l"/>
                <a:tab pos="8150520" algn="l"/>
              </a:tabLst>
              <a:defRPr/>
            </a:pPr>
            <a:r>
              <a:rPr lang="de-DE" altLang="de-DE" sz="2400" dirty="0"/>
              <a:t> - Pläne </a:t>
            </a:r>
            <a:r>
              <a:rPr lang="de-DE" altLang="de-DE" sz="2400" dirty="0" err="1"/>
              <a:t>Mobofahrer</a:t>
            </a:r>
            <a:r>
              <a:rPr lang="de-DE" altLang="de-DE" sz="2400" dirty="0"/>
              <a:t> und WKR sind temporär zu harmonisieren</a:t>
            </a:r>
          </a:p>
          <a:p>
            <a:pPr marL="0" indent="0">
              <a:spcAft>
                <a:spcPct val="0"/>
              </a:spcAft>
              <a:buNone/>
              <a:tabLst>
                <a:tab pos="0" algn="l"/>
                <a:tab pos="95041" algn="l"/>
                <a:tab pos="502568" algn="l"/>
                <a:tab pos="910093" algn="l"/>
                <a:tab pos="1317620" algn="l"/>
                <a:tab pos="1725145" algn="l"/>
                <a:tab pos="2132672" algn="l"/>
                <a:tab pos="2540197" algn="l"/>
                <a:tab pos="2947724" algn="l"/>
                <a:tab pos="3355250" algn="l"/>
                <a:tab pos="3762776" algn="l"/>
                <a:tab pos="4170302" algn="l"/>
                <a:tab pos="4577828" algn="l"/>
                <a:tab pos="4985354" algn="l"/>
                <a:tab pos="5392880" algn="l"/>
                <a:tab pos="5800406" algn="l"/>
                <a:tab pos="6207932" algn="l"/>
                <a:tab pos="6615458" algn="l"/>
                <a:tab pos="7022984" algn="l"/>
                <a:tab pos="7430510" algn="l"/>
                <a:tab pos="7838036" algn="l"/>
                <a:tab pos="8150520" algn="l"/>
              </a:tabLst>
              <a:defRPr/>
            </a:pPr>
            <a:r>
              <a:rPr lang="de-DE" altLang="de-DE" sz="2400" dirty="0"/>
              <a:t> - ggf. auch ein fester </a:t>
            </a:r>
            <a:r>
              <a:rPr lang="de-DE" altLang="de-DE" sz="2400" dirty="0" err="1"/>
              <a:t>Mobofahrer</a:t>
            </a:r>
            <a:r>
              <a:rPr lang="de-DE" altLang="de-DE" sz="2400" dirty="0"/>
              <a:t> für zwei Schiedsrichter</a:t>
            </a:r>
          </a:p>
          <a:p>
            <a:pPr marL="0" indent="0">
              <a:spcAft>
                <a:spcPct val="0"/>
              </a:spcAft>
              <a:buNone/>
              <a:tabLst>
                <a:tab pos="0" algn="l"/>
                <a:tab pos="95041" algn="l"/>
                <a:tab pos="502568" algn="l"/>
                <a:tab pos="910093" algn="l"/>
                <a:tab pos="1317620" algn="l"/>
                <a:tab pos="1725145" algn="l"/>
                <a:tab pos="2132672" algn="l"/>
                <a:tab pos="2540197" algn="l"/>
                <a:tab pos="2947724" algn="l"/>
                <a:tab pos="3355250" algn="l"/>
                <a:tab pos="3762776" algn="l"/>
                <a:tab pos="4170302" algn="l"/>
                <a:tab pos="4577828" algn="l"/>
                <a:tab pos="4985354" algn="l"/>
                <a:tab pos="5392880" algn="l"/>
                <a:tab pos="5800406" algn="l"/>
                <a:tab pos="6207932" algn="l"/>
                <a:tab pos="6615458" algn="l"/>
                <a:tab pos="7022984" algn="l"/>
                <a:tab pos="7430510" algn="l"/>
                <a:tab pos="7838036" algn="l"/>
                <a:tab pos="8150520" algn="l"/>
              </a:tabLst>
              <a:defRPr/>
            </a:pPr>
            <a:r>
              <a:rPr lang="de-DE" altLang="de-DE" sz="2400" dirty="0"/>
              <a:t> - Besteck etc. nach jedem Wechsel desinfizieren</a:t>
            </a:r>
          </a:p>
          <a:p>
            <a:pPr marL="0" indent="0">
              <a:spcAft>
                <a:spcPct val="0"/>
              </a:spcAft>
              <a:buNone/>
              <a:tabLst>
                <a:tab pos="0" algn="l"/>
                <a:tab pos="95041" algn="l"/>
                <a:tab pos="502568" algn="l"/>
                <a:tab pos="910093" algn="l"/>
                <a:tab pos="1317620" algn="l"/>
                <a:tab pos="1725145" algn="l"/>
                <a:tab pos="2132672" algn="l"/>
                <a:tab pos="2540197" algn="l"/>
                <a:tab pos="2947724" algn="l"/>
                <a:tab pos="3355250" algn="l"/>
                <a:tab pos="3762776" algn="l"/>
                <a:tab pos="4170302" algn="l"/>
                <a:tab pos="4577828" algn="l"/>
                <a:tab pos="4985354" algn="l"/>
                <a:tab pos="5392880" algn="l"/>
                <a:tab pos="5800406" algn="l"/>
                <a:tab pos="6207932" algn="l"/>
                <a:tab pos="6615458" algn="l"/>
                <a:tab pos="7022984" algn="l"/>
                <a:tab pos="7430510" algn="l"/>
                <a:tab pos="7838036" algn="l"/>
                <a:tab pos="8150520" algn="l"/>
              </a:tabLst>
              <a:defRPr/>
            </a:pPr>
            <a:r>
              <a:rPr lang="de-DE" altLang="de-DE" sz="2400" dirty="0"/>
              <a:t> - Maskenpflicht (?) für beide, ggf. nicht direkt beim Rennen</a:t>
            </a:r>
          </a:p>
          <a:p>
            <a:pPr marL="0" indent="0">
              <a:spcAft>
                <a:spcPct val="0"/>
              </a:spcAft>
              <a:buNone/>
              <a:tabLst>
                <a:tab pos="0" algn="l"/>
                <a:tab pos="95041" algn="l"/>
                <a:tab pos="502568" algn="l"/>
                <a:tab pos="910093" algn="l"/>
                <a:tab pos="1317620" algn="l"/>
                <a:tab pos="1725145" algn="l"/>
                <a:tab pos="2132672" algn="l"/>
                <a:tab pos="2540197" algn="l"/>
                <a:tab pos="2947724" algn="l"/>
                <a:tab pos="3355250" algn="l"/>
                <a:tab pos="3762776" algn="l"/>
                <a:tab pos="4170302" algn="l"/>
                <a:tab pos="4577828" algn="l"/>
                <a:tab pos="4985354" algn="l"/>
                <a:tab pos="5392880" algn="l"/>
                <a:tab pos="5800406" algn="l"/>
                <a:tab pos="6207932" algn="l"/>
                <a:tab pos="6615458" algn="l"/>
                <a:tab pos="7022984" algn="l"/>
                <a:tab pos="7430510" algn="l"/>
                <a:tab pos="7838036" algn="l"/>
                <a:tab pos="8150520" algn="l"/>
              </a:tabLst>
              <a:defRPr/>
            </a:pPr>
            <a:r>
              <a:rPr lang="de-DE" altLang="de-DE" sz="2400" dirty="0"/>
              <a:t> - Desinfektionsmittel und Tücher müssen am Wechselsteg vorrätig sein</a:t>
            </a:r>
          </a:p>
          <a:p>
            <a:pPr marL="0" indent="0">
              <a:spcAft>
                <a:spcPct val="0"/>
              </a:spcAft>
              <a:buNone/>
              <a:tabLst>
                <a:tab pos="0" algn="l"/>
                <a:tab pos="95041" algn="l"/>
                <a:tab pos="502568" algn="l"/>
                <a:tab pos="910093" algn="l"/>
                <a:tab pos="1317620" algn="l"/>
                <a:tab pos="1725145" algn="l"/>
                <a:tab pos="2132672" algn="l"/>
                <a:tab pos="2540197" algn="l"/>
                <a:tab pos="2947724" algn="l"/>
                <a:tab pos="3355250" algn="l"/>
                <a:tab pos="3762776" algn="l"/>
                <a:tab pos="4170302" algn="l"/>
                <a:tab pos="4577828" algn="l"/>
                <a:tab pos="4985354" algn="l"/>
                <a:tab pos="5392880" algn="l"/>
                <a:tab pos="5800406" algn="l"/>
                <a:tab pos="6207932" algn="l"/>
                <a:tab pos="6615458" algn="l"/>
                <a:tab pos="7022984" algn="l"/>
                <a:tab pos="7430510" algn="l"/>
                <a:tab pos="7838036" algn="l"/>
                <a:tab pos="8150520" algn="l"/>
              </a:tabLst>
              <a:defRPr/>
            </a:pPr>
            <a:endParaRPr lang="de-DE" altLang="de-DE" sz="2400" b="1" dirty="0"/>
          </a:p>
        </p:txBody>
      </p:sp>
      <p:pic>
        <p:nvPicPr>
          <p:cNvPr id="5124"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968321" y="269641"/>
            <a:ext cx="2592000" cy="10368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 name="Fußzeilenplatzhalter 2"/>
          <p:cNvSpPr>
            <a:spLocks noGrp="1"/>
          </p:cNvSpPr>
          <p:nvPr>
            <p:ph type="ftr" idx="11"/>
          </p:nvPr>
        </p:nvSpPr>
        <p:spPr>
          <a:xfrm>
            <a:off x="4038599" y="6356354"/>
            <a:ext cx="4722628" cy="365125"/>
          </a:xfrm>
        </p:spPr>
        <p:txBody>
          <a:bodyPr/>
          <a:lstStyle/>
          <a:p>
            <a:pPr>
              <a:defRPr/>
            </a:pPr>
            <a:r>
              <a:rPr lang="de-DE" altLang="de-DE" dirty="0">
                <a:solidFill>
                  <a:prstClr val="black">
                    <a:tint val="75000"/>
                  </a:prstClr>
                </a:solidFill>
              </a:rPr>
              <a:t>Oktober 2020</a:t>
            </a:r>
          </a:p>
        </p:txBody>
      </p:sp>
      <p:sp>
        <p:nvSpPr>
          <p:cNvPr id="4" name="Foliennummernplatzhalter 3"/>
          <p:cNvSpPr>
            <a:spLocks noGrp="1"/>
          </p:cNvSpPr>
          <p:nvPr>
            <p:ph type="sldNum" idx="12"/>
          </p:nvPr>
        </p:nvSpPr>
        <p:spPr/>
        <p:txBody>
          <a:bodyPr/>
          <a:lstStyle/>
          <a:p>
            <a:pPr>
              <a:defRPr/>
            </a:pPr>
            <a:fld id="{4AD75F62-FD5A-434F-A597-CF2AB356AC21}" type="slidenum">
              <a:rPr lang="de-DE" altLang="de-DE" smtClean="0">
                <a:solidFill>
                  <a:prstClr val="black">
                    <a:tint val="75000"/>
                  </a:prstClr>
                </a:solidFill>
              </a:rPr>
              <a:pPr>
                <a:defRPr/>
              </a:pPr>
              <a:t>25</a:t>
            </a:fld>
            <a:endParaRPr lang="de-DE" altLang="de-DE">
              <a:solidFill>
                <a:prstClr val="black">
                  <a:tint val="75000"/>
                </a:prstClr>
              </a:solidFill>
            </a:endParaRPr>
          </a:p>
        </p:txBody>
      </p:sp>
    </p:spTree>
    <p:extLst>
      <p:ext uri="{BB962C8B-B14F-4D97-AF65-F5344CB8AC3E}">
        <p14:creationId xmlns:p14="http://schemas.microsoft.com/office/powerpoint/2010/main" val="2166925469"/>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1"/>
          <p:cNvSpPr>
            <a:spLocks noGrp="1" noChangeArrowheads="1"/>
          </p:cNvSpPr>
          <p:nvPr>
            <p:ph type="title"/>
          </p:nvPr>
        </p:nvSpPr>
        <p:spPr>
          <a:xfrm>
            <a:off x="608641" y="273961"/>
            <a:ext cx="5921280" cy="707040"/>
          </a:xfrm>
        </p:spPr>
        <p:txBody>
          <a:bodyPr vert="horz" lIns="91440" tIns="35268" rIns="91440" bIns="45720" rtlCol="0" anchor="ctr">
            <a:normAutofit fontScale="90000"/>
          </a:bodyPr>
          <a:lstStyle/>
          <a:p>
            <a:pPr>
              <a:tabLst>
                <a:tab pos="0" algn="l"/>
                <a:tab pos="406086" algn="l"/>
                <a:tab pos="813612" algn="l"/>
                <a:tab pos="1221138" algn="l"/>
                <a:tab pos="1628664" algn="l"/>
                <a:tab pos="2036190" algn="l"/>
                <a:tab pos="2443717" algn="l"/>
                <a:tab pos="2851242" algn="l"/>
                <a:tab pos="3258769" algn="l"/>
                <a:tab pos="3666294" algn="l"/>
                <a:tab pos="4073821" algn="l"/>
                <a:tab pos="4481346" algn="l"/>
                <a:tab pos="4888873" algn="l"/>
                <a:tab pos="5296398" algn="l"/>
                <a:tab pos="5703925" algn="l"/>
                <a:tab pos="6111450" algn="l"/>
                <a:tab pos="6518977" algn="l"/>
                <a:tab pos="6926502" algn="l"/>
                <a:tab pos="7334029" algn="l"/>
                <a:tab pos="7741554" algn="l"/>
                <a:tab pos="8149081" algn="l"/>
              </a:tabLst>
            </a:pPr>
            <a:r>
              <a:rPr lang="de-DE" altLang="de-DE" dirty="0"/>
              <a:t>  </a:t>
            </a:r>
          </a:p>
        </p:txBody>
      </p:sp>
      <p:sp>
        <p:nvSpPr>
          <p:cNvPr id="5123" name="Rectangle 2"/>
          <p:cNvSpPr>
            <a:spLocks noGrp="1" noChangeArrowheads="1"/>
          </p:cNvSpPr>
          <p:nvPr>
            <p:ph type="subTitle" idx="4294967295"/>
          </p:nvPr>
        </p:nvSpPr>
        <p:spPr>
          <a:xfrm>
            <a:off x="608641" y="269640"/>
            <a:ext cx="11233248" cy="3231368"/>
          </a:xfrm>
        </p:spPr>
        <p:txBody>
          <a:bodyPr anchor="ctr">
            <a:noAutofit/>
          </a:bodyPr>
          <a:lstStyle/>
          <a:p>
            <a:pPr marL="0" indent="0">
              <a:spcAft>
                <a:spcPct val="0"/>
              </a:spcAft>
              <a:buNone/>
              <a:tabLst>
                <a:tab pos="0" algn="l"/>
                <a:tab pos="95041" algn="l"/>
                <a:tab pos="502568" algn="l"/>
                <a:tab pos="910093" algn="l"/>
                <a:tab pos="1317620" algn="l"/>
                <a:tab pos="1725145" algn="l"/>
                <a:tab pos="2132672" algn="l"/>
                <a:tab pos="2540197" algn="l"/>
                <a:tab pos="2947724" algn="l"/>
                <a:tab pos="3355250" algn="l"/>
                <a:tab pos="3762776" algn="l"/>
                <a:tab pos="4170302" algn="l"/>
                <a:tab pos="4577828" algn="l"/>
                <a:tab pos="4985354" algn="l"/>
                <a:tab pos="5392880" algn="l"/>
                <a:tab pos="5800406" algn="l"/>
                <a:tab pos="6207932" algn="l"/>
                <a:tab pos="6615458" algn="l"/>
                <a:tab pos="7022984" algn="l"/>
                <a:tab pos="7430510" algn="l"/>
                <a:tab pos="7838036" algn="l"/>
                <a:tab pos="8150520" algn="l"/>
              </a:tabLst>
              <a:defRPr/>
            </a:pPr>
            <a:r>
              <a:rPr lang="de-DE" altLang="de-DE" sz="3600" b="1" dirty="0"/>
              <a:t>Ziel und Zeitnahme</a:t>
            </a:r>
          </a:p>
          <a:p>
            <a:pPr marL="0" indent="0">
              <a:spcAft>
                <a:spcPct val="0"/>
              </a:spcAft>
              <a:buNone/>
              <a:tabLst>
                <a:tab pos="0" algn="l"/>
                <a:tab pos="95041" algn="l"/>
                <a:tab pos="502568" algn="l"/>
                <a:tab pos="910093" algn="l"/>
                <a:tab pos="1317620" algn="l"/>
                <a:tab pos="1725145" algn="l"/>
                <a:tab pos="2132672" algn="l"/>
                <a:tab pos="2540197" algn="l"/>
                <a:tab pos="2947724" algn="l"/>
                <a:tab pos="3355250" algn="l"/>
                <a:tab pos="3762776" algn="l"/>
                <a:tab pos="4170302" algn="l"/>
                <a:tab pos="4577828" algn="l"/>
                <a:tab pos="4985354" algn="l"/>
                <a:tab pos="5392880" algn="l"/>
                <a:tab pos="5800406" algn="l"/>
                <a:tab pos="6207932" algn="l"/>
                <a:tab pos="6615458" algn="l"/>
                <a:tab pos="7022984" algn="l"/>
                <a:tab pos="7430510" algn="l"/>
                <a:tab pos="7838036" algn="l"/>
                <a:tab pos="8150520" algn="l"/>
              </a:tabLst>
              <a:defRPr/>
            </a:pPr>
            <a:r>
              <a:rPr lang="de-DE" altLang="de-DE" sz="2400" dirty="0"/>
              <a:t>Diese arbeiten i.d.R. in einem gemeinsamen </a:t>
            </a:r>
          </a:p>
          <a:p>
            <a:pPr marL="0" indent="0">
              <a:spcAft>
                <a:spcPct val="0"/>
              </a:spcAft>
              <a:buNone/>
              <a:tabLst>
                <a:tab pos="0" algn="l"/>
                <a:tab pos="95041" algn="l"/>
                <a:tab pos="502568" algn="l"/>
                <a:tab pos="910093" algn="l"/>
                <a:tab pos="1317620" algn="l"/>
                <a:tab pos="1725145" algn="l"/>
                <a:tab pos="2132672" algn="l"/>
                <a:tab pos="2540197" algn="l"/>
                <a:tab pos="2947724" algn="l"/>
                <a:tab pos="3355250" algn="l"/>
                <a:tab pos="3762776" algn="l"/>
                <a:tab pos="4170302" algn="l"/>
                <a:tab pos="4577828" algn="l"/>
                <a:tab pos="4985354" algn="l"/>
                <a:tab pos="5392880" algn="l"/>
                <a:tab pos="5800406" algn="l"/>
                <a:tab pos="6207932" algn="l"/>
                <a:tab pos="6615458" algn="l"/>
                <a:tab pos="7022984" algn="l"/>
                <a:tab pos="7430510" algn="l"/>
                <a:tab pos="7838036" algn="l"/>
                <a:tab pos="8150520" algn="l"/>
              </a:tabLst>
              <a:defRPr/>
            </a:pPr>
            <a:r>
              <a:rPr lang="de-DE" altLang="de-DE" sz="2400" dirty="0"/>
              <a:t>geschlossenen Raum. Daher gilt hier </a:t>
            </a:r>
          </a:p>
          <a:p>
            <a:pPr marL="0" indent="0">
              <a:spcAft>
                <a:spcPct val="0"/>
              </a:spcAft>
              <a:buNone/>
              <a:tabLst>
                <a:tab pos="0" algn="l"/>
                <a:tab pos="95041" algn="l"/>
                <a:tab pos="502568" algn="l"/>
                <a:tab pos="910093" algn="l"/>
                <a:tab pos="1317620" algn="l"/>
                <a:tab pos="1725145" algn="l"/>
                <a:tab pos="2132672" algn="l"/>
                <a:tab pos="2540197" algn="l"/>
                <a:tab pos="2947724" algn="l"/>
                <a:tab pos="3355250" algn="l"/>
                <a:tab pos="3762776" algn="l"/>
                <a:tab pos="4170302" algn="l"/>
                <a:tab pos="4577828" algn="l"/>
                <a:tab pos="4985354" algn="l"/>
                <a:tab pos="5392880" algn="l"/>
                <a:tab pos="5800406" algn="l"/>
                <a:tab pos="6207932" algn="l"/>
                <a:tab pos="6615458" algn="l"/>
                <a:tab pos="7022984" algn="l"/>
                <a:tab pos="7430510" algn="l"/>
                <a:tab pos="7838036" algn="l"/>
                <a:tab pos="8150520" algn="l"/>
              </a:tabLst>
              <a:defRPr/>
            </a:pPr>
            <a:r>
              <a:rPr lang="de-DE" altLang="de-DE" sz="2400" dirty="0"/>
              <a:t>– maximaler Abstand </a:t>
            </a:r>
          </a:p>
          <a:p>
            <a:pPr marL="0" indent="0">
              <a:spcAft>
                <a:spcPct val="0"/>
              </a:spcAft>
              <a:buNone/>
              <a:tabLst>
                <a:tab pos="0" algn="l"/>
                <a:tab pos="95041" algn="l"/>
                <a:tab pos="502568" algn="l"/>
                <a:tab pos="910093" algn="l"/>
                <a:tab pos="1317620" algn="l"/>
                <a:tab pos="1725145" algn="l"/>
                <a:tab pos="2132672" algn="l"/>
                <a:tab pos="2540197" algn="l"/>
                <a:tab pos="2947724" algn="l"/>
                <a:tab pos="3355250" algn="l"/>
                <a:tab pos="3762776" algn="l"/>
                <a:tab pos="4170302" algn="l"/>
                <a:tab pos="4577828" algn="l"/>
                <a:tab pos="4985354" algn="l"/>
                <a:tab pos="5392880" algn="l"/>
                <a:tab pos="5800406" algn="l"/>
                <a:tab pos="6207932" algn="l"/>
                <a:tab pos="6615458" algn="l"/>
                <a:tab pos="7022984" algn="l"/>
                <a:tab pos="7430510" algn="l"/>
                <a:tab pos="7838036" algn="l"/>
                <a:tab pos="8150520" algn="l"/>
              </a:tabLst>
              <a:defRPr/>
            </a:pPr>
            <a:r>
              <a:rPr lang="de-DE" altLang="de-DE" sz="2400" dirty="0"/>
              <a:t>– Abtrennung der Arbeitsplätze durch Plexiglas </a:t>
            </a:r>
          </a:p>
          <a:p>
            <a:pPr marL="0" indent="0">
              <a:spcAft>
                <a:spcPct val="0"/>
              </a:spcAft>
              <a:buNone/>
              <a:tabLst>
                <a:tab pos="0" algn="l"/>
                <a:tab pos="95041" algn="l"/>
                <a:tab pos="502568" algn="l"/>
                <a:tab pos="910093" algn="l"/>
                <a:tab pos="1317620" algn="l"/>
                <a:tab pos="1725145" algn="l"/>
                <a:tab pos="2132672" algn="l"/>
                <a:tab pos="2540197" algn="l"/>
                <a:tab pos="2947724" algn="l"/>
                <a:tab pos="3355250" algn="l"/>
                <a:tab pos="3762776" algn="l"/>
                <a:tab pos="4170302" algn="l"/>
                <a:tab pos="4577828" algn="l"/>
                <a:tab pos="4985354" algn="l"/>
                <a:tab pos="5392880" algn="l"/>
                <a:tab pos="5800406" algn="l"/>
                <a:tab pos="6207932" algn="l"/>
                <a:tab pos="6615458" algn="l"/>
                <a:tab pos="7022984" algn="l"/>
                <a:tab pos="7430510" algn="l"/>
                <a:tab pos="7838036" algn="l"/>
                <a:tab pos="8150520" algn="l"/>
              </a:tabLst>
              <a:defRPr/>
            </a:pPr>
            <a:r>
              <a:rPr lang="de-DE" altLang="de-DE" sz="2400" dirty="0"/>
              <a:t>– Desinfektionsmittel und Küchentücher</a:t>
            </a:r>
          </a:p>
        </p:txBody>
      </p:sp>
      <p:pic>
        <p:nvPicPr>
          <p:cNvPr id="5124"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968321" y="269641"/>
            <a:ext cx="2592000" cy="10368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 name="Fußzeilenplatzhalter 2"/>
          <p:cNvSpPr>
            <a:spLocks noGrp="1"/>
          </p:cNvSpPr>
          <p:nvPr>
            <p:ph type="ftr" idx="11"/>
          </p:nvPr>
        </p:nvSpPr>
        <p:spPr>
          <a:xfrm>
            <a:off x="4038599" y="6356354"/>
            <a:ext cx="4722628" cy="365125"/>
          </a:xfrm>
        </p:spPr>
        <p:txBody>
          <a:bodyPr/>
          <a:lstStyle/>
          <a:p>
            <a:pPr>
              <a:defRPr/>
            </a:pPr>
            <a:r>
              <a:rPr lang="de-DE" altLang="de-DE" dirty="0">
                <a:solidFill>
                  <a:prstClr val="black">
                    <a:tint val="75000"/>
                  </a:prstClr>
                </a:solidFill>
              </a:rPr>
              <a:t>Oktober 2020</a:t>
            </a:r>
          </a:p>
        </p:txBody>
      </p:sp>
      <p:sp>
        <p:nvSpPr>
          <p:cNvPr id="4" name="Foliennummernplatzhalter 3"/>
          <p:cNvSpPr>
            <a:spLocks noGrp="1"/>
          </p:cNvSpPr>
          <p:nvPr>
            <p:ph type="sldNum" idx="12"/>
          </p:nvPr>
        </p:nvSpPr>
        <p:spPr/>
        <p:txBody>
          <a:bodyPr/>
          <a:lstStyle/>
          <a:p>
            <a:pPr>
              <a:defRPr/>
            </a:pPr>
            <a:fld id="{4AD75F62-FD5A-434F-A597-CF2AB356AC21}" type="slidenum">
              <a:rPr lang="de-DE" altLang="de-DE" smtClean="0">
                <a:solidFill>
                  <a:prstClr val="black">
                    <a:tint val="75000"/>
                  </a:prstClr>
                </a:solidFill>
              </a:rPr>
              <a:pPr>
                <a:defRPr/>
              </a:pPr>
              <a:t>26</a:t>
            </a:fld>
            <a:endParaRPr lang="de-DE" altLang="de-DE">
              <a:solidFill>
                <a:prstClr val="black">
                  <a:tint val="75000"/>
                </a:prstClr>
              </a:solidFill>
            </a:endParaRPr>
          </a:p>
        </p:txBody>
      </p:sp>
      <p:pic>
        <p:nvPicPr>
          <p:cNvPr id="2" name="Grafik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8641" y="3307088"/>
            <a:ext cx="5356037" cy="3012771"/>
          </a:xfrm>
          <a:prstGeom prst="rect">
            <a:avLst/>
          </a:prstGeom>
        </p:spPr>
      </p:pic>
      <p:pic>
        <p:nvPicPr>
          <p:cNvPr id="5" name="Grafik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288023" y="3286187"/>
            <a:ext cx="5393191" cy="3033670"/>
          </a:xfrm>
          <a:prstGeom prst="rect">
            <a:avLst/>
          </a:prstGeom>
        </p:spPr>
      </p:pic>
    </p:spTree>
    <p:extLst>
      <p:ext uri="{BB962C8B-B14F-4D97-AF65-F5344CB8AC3E}">
        <p14:creationId xmlns:p14="http://schemas.microsoft.com/office/powerpoint/2010/main" val="1385938066"/>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1"/>
          <p:cNvSpPr>
            <a:spLocks noGrp="1" noChangeArrowheads="1"/>
          </p:cNvSpPr>
          <p:nvPr>
            <p:ph type="title"/>
          </p:nvPr>
        </p:nvSpPr>
        <p:spPr>
          <a:xfrm>
            <a:off x="608641" y="273961"/>
            <a:ext cx="5921280" cy="707040"/>
          </a:xfrm>
        </p:spPr>
        <p:txBody>
          <a:bodyPr vert="horz" lIns="91440" tIns="35268" rIns="91440" bIns="45720" rtlCol="0" anchor="ctr">
            <a:normAutofit fontScale="90000"/>
          </a:bodyPr>
          <a:lstStyle/>
          <a:p>
            <a:pPr>
              <a:tabLst>
                <a:tab pos="0" algn="l"/>
                <a:tab pos="406086" algn="l"/>
                <a:tab pos="813612" algn="l"/>
                <a:tab pos="1221138" algn="l"/>
                <a:tab pos="1628664" algn="l"/>
                <a:tab pos="2036190" algn="l"/>
                <a:tab pos="2443717" algn="l"/>
                <a:tab pos="2851242" algn="l"/>
                <a:tab pos="3258769" algn="l"/>
                <a:tab pos="3666294" algn="l"/>
                <a:tab pos="4073821" algn="l"/>
                <a:tab pos="4481346" algn="l"/>
                <a:tab pos="4888873" algn="l"/>
                <a:tab pos="5296398" algn="l"/>
                <a:tab pos="5703925" algn="l"/>
                <a:tab pos="6111450" algn="l"/>
                <a:tab pos="6518977" algn="l"/>
                <a:tab pos="6926502" algn="l"/>
                <a:tab pos="7334029" algn="l"/>
                <a:tab pos="7741554" algn="l"/>
                <a:tab pos="8149081" algn="l"/>
              </a:tabLst>
            </a:pPr>
            <a:r>
              <a:rPr lang="de-DE" altLang="de-DE" dirty="0"/>
              <a:t>  </a:t>
            </a:r>
          </a:p>
        </p:txBody>
      </p:sp>
      <p:sp>
        <p:nvSpPr>
          <p:cNvPr id="5123" name="Rectangle 2"/>
          <p:cNvSpPr>
            <a:spLocks noGrp="1" noChangeArrowheads="1"/>
          </p:cNvSpPr>
          <p:nvPr>
            <p:ph type="subTitle" idx="4294967295"/>
          </p:nvPr>
        </p:nvSpPr>
        <p:spPr>
          <a:xfrm>
            <a:off x="608641" y="657354"/>
            <a:ext cx="11233248" cy="5630529"/>
          </a:xfrm>
        </p:spPr>
        <p:txBody>
          <a:bodyPr anchor="ctr">
            <a:noAutofit/>
          </a:bodyPr>
          <a:lstStyle/>
          <a:p>
            <a:pPr marL="0" indent="0">
              <a:spcAft>
                <a:spcPct val="0"/>
              </a:spcAft>
              <a:buNone/>
              <a:tabLst>
                <a:tab pos="0" algn="l"/>
                <a:tab pos="95041" algn="l"/>
                <a:tab pos="502568" algn="l"/>
                <a:tab pos="910093" algn="l"/>
                <a:tab pos="1317620" algn="l"/>
                <a:tab pos="1725145" algn="l"/>
                <a:tab pos="2132672" algn="l"/>
                <a:tab pos="2540197" algn="l"/>
                <a:tab pos="2947724" algn="l"/>
                <a:tab pos="3355250" algn="l"/>
                <a:tab pos="3762776" algn="l"/>
                <a:tab pos="4170302" algn="l"/>
                <a:tab pos="4577828" algn="l"/>
                <a:tab pos="4985354" algn="l"/>
                <a:tab pos="5392880" algn="l"/>
                <a:tab pos="5800406" algn="l"/>
                <a:tab pos="6207932" algn="l"/>
                <a:tab pos="6615458" algn="l"/>
                <a:tab pos="7022984" algn="l"/>
                <a:tab pos="7430510" algn="l"/>
                <a:tab pos="7838036" algn="l"/>
                <a:tab pos="8150520" algn="l"/>
              </a:tabLst>
              <a:defRPr/>
            </a:pPr>
            <a:r>
              <a:rPr lang="de-DE" altLang="de-DE" sz="3600" b="1" dirty="0"/>
              <a:t>Waage und Kontrollkommission</a:t>
            </a:r>
          </a:p>
          <a:p>
            <a:pPr marL="0" indent="0">
              <a:spcAft>
                <a:spcPct val="0"/>
              </a:spcAft>
              <a:buNone/>
              <a:tabLst>
                <a:tab pos="0" algn="l"/>
                <a:tab pos="95041" algn="l"/>
                <a:tab pos="502568" algn="l"/>
                <a:tab pos="910093" algn="l"/>
                <a:tab pos="1317620" algn="l"/>
                <a:tab pos="1725145" algn="l"/>
                <a:tab pos="2132672" algn="l"/>
                <a:tab pos="2540197" algn="l"/>
                <a:tab pos="2947724" algn="l"/>
                <a:tab pos="3355250" algn="l"/>
                <a:tab pos="3762776" algn="l"/>
                <a:tab pos="4170302" algn="l"/>
                <a:tab pos="4577828" algn="l"/>
                <a:tab pos="4985354" algn="l"/>
                <a:tab pos="5392880" algn="l"/>
                <a:tab pos="5800406" algn="l"/>
                <a:tab pos="6207932" algn="l"/>
                <a:tab pos="6615458" algn="l"/>
                <a:tab pos="7022984" algn="l"/>
                <a:tab pos="7430510" algn="l"/>
                <a:tab pos="7838036" algn="l"/>
                <a:tab pos="8150520" algn="l"/>
              </a:tabLst>
              <a:defRPr/>
            </a:pPr>
            <a:r>
              <a:rPr lang="de-DE" altLang="de-DE" sz="2400" dirty="0"/>
              <a:t>Ziel muss es hier sein, Personenansammlungen zu minimieren.</a:t>
            </a:r>
          </a:p>
          <a:p>
            <a:pPr marL="0" indent="0">
              <a:spcAft>
                <a:spcPct val="0"/>
              </a:spcAft>
              <a:buNone/>
              <a:tabLst>
                <a:tab pos="0" algn="l"/>
                <a:tab pos="95041" algn="l"/>
                <a:tab pos="502568" algn="l"/>
                <a:tab pos="910093" algn="l"/>
                <a:tab pos="1317620" algn="l"/>
                <a:tab pos="1725145" algn="l"/>
                <a:tab pos="2132672" algn="l"/>
                <a:tab pos="2540197" algn="l"/>
                <a:tab pos="2947724" algn="l"/>
                <a:tab pos="3355250" algn="l"/>
                <a:tab pos="3762776" algn="l"/>
                <a:tab pos="4170302" algn="l"/>
                <a:tab pos="4577828" algn="l"/>
                <a:tab pos="4985354" algn="l"/>
                <a:tab pos="5392880" algn="l"/>
                <a:tab pos="5800406" algn="l"/>
                <a:tab pos="6207932" algn="l"/>
                <a:tab pos="6615458" algn="l"/>
                <a:tab pos="7022984" algn="l"/>
                <a:tab pos="7430510" algn="l"/>
                <a:tab pos="7838036" algn="l"/>
                <a:tab pos="8150520" algn="l"/>
              </a:tabLst>
              <a:defRPr/>
            </a:pPr>
            <a:r>
              <a:rPr lang="de-DE" altLang="de-DE" sz="2400" dirty="0"/>
              <a:t> - Steuerleute nur einmal pro WE verwiegen, sie können so früh kommen wie sie wollen, spätestens aber 1h vor dem ersten Rennen.</a:t>
            </a:r>
          </a:p>
          <a:p>
            <a:pPr marL="0" indent="0">
              <a:spcAft>
                <a:spcPct val="0"/>
              </a:spcAft>
              <a:buNone/>
              <a:tabLst>
                <a:tab pos="0" algn="l"/>
                <a:tab pos="95041" algn="l"/>
                <a:tab pos="502568" algn="l"/>
                <a:tab pos="910093" algn="l"/>
                <a:tab pos="1317620" algn="l"/>
                <a:tab pos="1725145" algn="l"/>
                <a:tab pos="2132672" algn="l"/>
                <a:tab pos="2540197" algn="l"/>
                <a:tab pos="2947724" algn="l"/>
                <a:tab pos="3355250" algn="l"/>
                <a:tab pos="3762776" algn="l"/>
                <a:tab pos="4170302" algn="l"/>
                <a:tab pos="4577828" algn="l"/>
                <a:tab pos="4985354" algn="l"/>
                <a:tab pos="5392880" algn="l"/>
                <a:tab pos="5800406" algn="l"/>
                <a:tab pos="6207932" algn="l"/>
                <a:tab pos="6615458" algn="l"/>
                <a:tab pos="7022984" algn="l"/>
                <a:tab pos="7430510" algn="l"/>
                <a:tab pos="7838036" algn="l"/>
                <a:tab pos="8150520" algn="l"/>
              </a:tabLst>
              <a:defRPr/>
            </a:pPr>
            <a:r>
              <a:rPr lang="de-DE" altLang="de-DE" sz="2400" b="1" dirty="0"/>
              <a:t> - </a:t>
            </a:r>
            <a:r>
              <a:rPr lang="de-DE" altLang="de-DE" sz="2400" dirty="0"/>
              <a:t>LGW Rennen: entweder Verzicht auf diese Rennen oder ein -wie bei den Steuerleuten - analoges Verwiegen (ist aber wenig sinnvoll)</a:t>
            </a:r>
          </a:p>
          <a:p>
            <a:pPr marL="0" indent="0">
              <a:spcAft>
                <a:spcPct val="0"/>
              </a:spcAft>
              <a:buNone/>
              <a:tabLst>
                <a:tab pos="0" algn="l"/>
                <a:tab pos="95041" algn="l"/>
                <a:tab pos="502568" algn="l"/>
                <a:tab pos="910093" algn="l"/>
                <a:tab pos="1317620" algn="l"/>
                <a:tab pos="1725145" algn="l"/>
                <a:tab pos="2132672" algn="l"/>
                <a:tab pos="2540197" algn="l"/>
                <a:tab pos="2947724" algn="l"/>
                <a:tab pos="3355250" algn="l"/>
                <a:tab pos="3762776" algn="l"/>
                <a:tab pos="4170302" algn="l"/>
                <a:tab pos="4577828" algn="l"/>
                <a:tab pos="4985354" algn="l"/>
                <a:tab pos="5392880" algn="l"/>
                <a:tab pos="5800406" algn="l"/>
                <a:tab pos="6207932" algn="l"/>
                <a:tab pos="6615458" algn="l"/>
                <a:tab pos="7022984" algn="l"/>
                <a:tab pos="7430510" algn="l"/>
                <a:tab pos="7838036" algn="l"/>
                <a:tab pos="8150520" algn="l"/>
              </a:tabLst>
              <a:defRPr/>
            </a:pPr>
            <a:r>
              <a:rPr lang="de-DE" altLang="de-DE" sz="2400" dirty="0"/>
              <a:t> - Organisation bei der Waage: Einbahnweg mit 1,5 m Abstandsmarkierungen, Maskenpflicht für alle, WKR und Waagepersonal mit Plexiglas vor Ruderern geschützt </a:t>
            </a:r>
          </a:p>
          <a:p>
            <a:pPr marL="0" indent="0">
              <a:spcAft>
                <a:spcPct val="0"/>
              </a:spcAft>
              <a:buNone/>
              <a:tabLst>
                <a:tab pos="0" algn="l"/>
                <a:tab pos="95041" algn="l"/>
                <a:tab pos="502568" algn="l"/>
                <a:tab pos="910093" algn="l"/>
                <a:tab pos="1317620" algn="l"/>
                <a:tab pos="1725145" algn="l"/>
                <a:tab pos="2132672" algn="l"/>
                <a:tab pos="2540197" algn="l"/>
                <a:tab pos="2947724" algn="l"/>
                <a:tab pos="3355250" algn="l"/>
                <a:tab pos="3762776" algn="l"/>
                <a:tab pos="4170302" algn="l"/>
                <a:tab pos="4577828" algn="l"/>
                <a:tab pos="4985354" algn="l"/>
                <a:tab pos="5392880" algn="l"/>
                <a:tab pos="5800406" algn="l"/>
                <a:tab pos="6207932" algn="l"/>
                <a:tab pos="6615458" algn="l"/>
                <a:tab pos="7022984" algn="l"/>
                <a:tab pos="7430510" algn="l"/>
                <a:tab pos="7838036" algn="l"/>
                <a:tab pos="8150520" algn="l"/>
              </a:tabLst>
              <a:defRPr/>
            </a:pPr>
            <a:r>
              <a:rPr lang="de-DE" altLang="de-DE" sz="2400" dirty="0"/>
              <a:t> - </a:t>
            </a:r>
            <a:r>
              <a:rPr lang="de-DE" altLang="de-DE" sz="2400" u="sng" dirty="0"/>
              <a:t>Kontrollkommissionen </a:t>
            </a:r>
            <a:r>
              <a:rPr lang="de-DE" altLang="de-DE" sz="2400" dirty="0"/>
              <a:t>kontrollieren bereits an Land – </a:t>
            </a:r>
            <a:r>
              <a:rPr lang="de-DE" altLang="de-DE" sz="2400" dirty="0" err="1"/>
              <a:t>Sicherheitsbenzel</a:t>
            </a:r>
            <a:r>
              <a:rPr lang="de-DE" altLang="de-DE" sz="2400" dirty="0"/>
              <a:t> kann man sich auch in einem 1,5 m Abstand zeigen lassen </a:t>
            </a:r>
          </a:p>
        </p:txBody>
      </p:sp>
      <p:pic>
        <p:nvPicPr>
          <p:cNvPr id="5124"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968321" y="269641"/>
            <a:ext cx="2592000" cy="10368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 name="Fußzeilenplatzhalter 2"/>
          <p:cNvSpPr>
            <a:spLocks noGrp="1"/>
          </p:cNvSpPr>
          <p:nvPr>
            <p:ph type="ftr" idx="11"/>
          </p:nvPr>
        </p:nvSpPr>
        <p:spPr>
          <a:xfrm>
            <a:off x="4038599" y="6356354"/>
            <a:ext cx="4722628" cy="365125"/>
          </a:xfrm>
        </p:spPr>
        <p:txBody>
          <a:bodyPr/>
          <a:lstStyle/>
          <a:p>
            <a:pPr>
              <a:defRPr/>
            </a:pPr>
            <a:r>
              <a:rPr lang="de-DE" altLang="de-DE" dirty="0">
                <a:solidFill>
                  <a:prstClr val="black">
                    <a:tint val="75000"/>
                  </a:prstClr>
                </a:solidFill>
              </a:rPr>
              <a:t>Oktober 2020</a:t>
            </a:r>
          </a:p>
        </p:txBody>
      </p:sp>
      <p:sp>
        <p:nvSpPr>
          <p:cNvPr id="4" name="Foliennummernplatzhalter 3"/>
          <p:cNvSpPr>
            <a:spLocks noGrp="1"/>
          </p:cNvSpPr>
          <p:nvPr>
            <p:ph type="sldNum" idx="12"/>
          </p:nvPr>
        </p:nvSpPr>
        <p:spPr/>
        <p:txBody>
          <a:bodyPr/>
          <a:lstStyle/>
          <a:p>
            <a:pPr>
              <a:defRPr/>
            </a:pPr>
            <a:fld id="{4AD75F62-FD5A-434F-A597-CF2AB356AC21}" type="slidenum">
              <a:rPr lang="de-DE" altLang="de-DE" smtClean="0">
                <a:solidFill>
                  <a:prstClr val="black">
                    <a:tint val="75000"/>
                  </a:prstClr>
                </a:solidFill>
              </a:rPr>
              <a:pPr>
                <a:defRPr/>
              </a:pPr>
              <a:t>27</a:t>
            </a:fld>
            <a:endParaRPr lang="de-DE" altLang="de-DE">
              <a:solidFill>
                <a:prstClr val="black">
                  <a:tint val="75000"/>
                </a:prstClr>
              </a:solidFill>
            </a:endParaRPr>
          </a:p>
        </p:txBody>
      </p:sp>
    </p:spTree>
    <p:extLst>
      <p:ext uri="{BB962C8B-B14F-4D97-AF65-F5344CB8AC3E}">
        <p14:creationId xmlns:p14="http://schemas.microsoft.com/office/powerpoint/2010/main" val="554162044"/>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1"/>
          <p:cNvSpPr>
            <a:spLocks noGrp="1" noChangeArrowheads="1"/>
          </p:cNvSpPr>
          <p:nvPr>
            <p:ph type="title"/>
          </p:nvPr>
        </p:nvSpPr>
        <p:spPr>
          <a:xfrm>
            <a:off x="608641" y="273961"/>
            <a:ext cx="5921280" cy="707040"/>
          </a:xfrm>
        </p:spPr>
        <p:txBody>
          <a:bodyPr vert="horz" lIns="91440" tIns="35268" rIns="91440" bIns="45720" rtlCol="0" anchor="ctr">
            <a:normAutofit fontScale="90000"/>
          </a:bodyPr>
          <a:lstStyle/>
          <a:p>
            <a:pPr>
              <a:tabLst>
                <a:tab pos="0" algn="l"/>
                <a:tab pos="406086" algn="l"/>
                <a:tab pos="813612" algn="l"/>
                <a:tab pos="1221138" algn="l"/>
                <a:tab pos="1628664" algn="l"/>
                <a:tab pos="2036190" algn="l"/>
                <a:tab pos="2443717" algn="l"/>
                <a:tab pos="2851242" algn="l"/>
                <a:tab pos="3258769" algn="l"/>
                <a:tab pos="3666294" algn="l"/>
                <a:tab pos="4073821" algn="l"/>
                <a:tab pos="4481346" algn="l"/>
                <a:tab pos="4888873" algn="l"/>
                <a:tab pos="5296398" algn="l"/>
                <a:tab pos="5703925" algn="l"/>
                <a:tab pos="6111450" algn="l"/>
                <a:tab pos="6518977" algn="l"/>
                <a:tab pos="6926502" algn="l"/>
                <a:tab pos="7334029" algn="l"/>
                <a:tab pos="7741554" algn="l"/>
                <a:tab pos="8149081" algn="l"/>
              </a:tabLst>
            </a:pPr>
            <a:r>
              <a:rPr lang="de-DE" altLang="de-DE" dirty="0"/>
              <a:t>  </a:t>
            </a:r>
          </a:p>
        </p:txBody>
      </p:sp>
      <p:sp>
        <p:nvSpPr>
          <p:cNvPr id="5123" name="Rectangle 2"/>
          <p:cNvSpPr>
            <a:spLocks noGrp="1" noChangeArrowheads="1"/>
          </p:cNvSpPr>
          <p:nvPr>
            <p:ph type="subTitle" idx="4294967295"/>
          </p:nvPr>
        </p:nvSpPr>
        <p:spPr>
          <a:xfrm>
            <a:off x="640968" y="1556792"/>
            <a:ext cx="11233248" cy="4649708"/>
          </a:xfrm>
        </p:spPr>
        <p:txBody>
          <a:bodyPr anchor="ctr">
            <a:noAutofit/>
          </a:bodyPr>
          <a:lstStyle/>
          <a:p>
            <a:pPr marL="0" indent="0">
              <a:spcAft>
                <a:spcPct val="0"/>
              </a:spcAft>
              <a:buNone/>
              <a:tabLst>
                <a:tab pos="0" algn="l"/>
                <a:tab pos="95041" algn="l"/>
                <a:tab pos="502568" algn="l"/>
                <a:tab pos="910093" algn="l"/>
                <a:tab pos="1317620" algn="l"/>
                <a:tab pos="1725145" algn="l"/>
                <a:tab pos="2132672" algn="l"/>
                <a:tab pos="2540197" algn="l"/>
                <a:tab pos="2947724" algn="l"/>
                <a:tab pos="3355250" algn="l"/>
                <a:tab pos="3762776" algn="l"/>
                <a:tab pos="4170302" algn="l"/>
                <a:tab pos="4577828" algn="l"/>
                <a:tab pos="4985354" algn="l"/>
                <a:tab pos="5392880" algn="l"/>
                <a:tab pos="5800406" algn="l"/>
                <a:tab pos="6207932" algn="l"/>
                <a:tab pos="6615458" algn="l"/>
                <a:tab pos="7022984" algn="l"/>
                <a:tab pos="7430510" algn="l"/>
                <a:tab pos="7838036" algn="l"/>
                <a:tab pos="8150520" algn="l"/>
              </a:tabLst>
              <a:defRPr/>
            </a:pPr>
            <a:r>
              <a:rPr lang="de-DE" altLang="de-DE" sz="3600" b="1" dirty="0"/>
              <a:t>Ergebnisaushänge</a:t>
            </a:r>
          </a:p>
          <a:p>
            <a:pPr marL="0" indent="0">
              <a:spcAft>
                <a:spcPct val="0"/>
              </a:spcAft>
              <a:buNone/>
              <a:tabLst>
                <a:tab pos="0" algn="l"/>
                <a:tab pos="95041" algn="l"/>
                <a:tab pos="502568" algn="l"/>
                <a:tab pos="910093" algn="l"/>
                <a:tab pos="1317620" algn="l"/>
                <a:tab pos="1725145" algn="l"/>
                <a:tab pos="2132672" algn="l"/>
                <a:tab pos="2540197" algn="l"/>
                <a:tab pos="2947724" algn="l"/>
                <a:tab pos="3355250" algn="l"/>
                <a:tab pos="3762776" algn="l"/>
                <a:tab pos="4170302" algn="l"/>
                <a:tab pos="4577828" algn="l"/>
                <a:tab pos="4985354" algn="l"/>
                <a:tab pos="5392880" algn="l"/>
                <a:tab pos="5800406" algn="l"/>
                <a:tab pos="6207932" algn="l"/>
                <a:tab pos="6615458" algn="l"/>
                <a:tab pos="7022984" algn="l"/>
                <a:tab pos="7430510" algn="l"/>
                <a:tab pos="7838036" algn="l"/>
                <a:tab pos="8150520" algn="l"/>
              </a:tabLst>
              <a:defRPr/>
            </a:pPr>
            <a:r>
              <a:rPr lang="de-DE" altLang="de-DE" sz="2400" b="1" dirty="0"/>
              <a:t>Hier haben mehrere Möglichkeiten den Praxistest bestanden:</a:t>
            </a:r>
          </a:p>
          <a:p>
            <a:pPr marL="0" indent="0">
              <a:spcAft>
                <a:spcPct val="0"/>
              </a:spcAft>
              <a:buNone/>
              <a:tabLst>
                <a:tab pos="0" algn="l"/>
                <a:tab pos="95041" algn="l"/>
                <a:tab pos="502568" algn="l"/>
                <a:tab pos="910093" algn="l"/>
                <a:tab pos="1317620" algn="l"/>
                <a:tab pos="1725145" algn="l"/>
                <a:tab pos="2132672" algn="l"/>
                <a:tab pos="2540197" algn="l"/>
                <a:tab pos="2947724" algn="l"/>
                <a:tab pos="3355250" algn="l"/>
                <a:tab pos="3762776" algn="l"/>
                <a:tab pos="4170302" algn="l"/>
                <a:tab pos="4577828" algn="l"/>
                <a:tab pos="4985354" algn="l"/>
                <a:tab pos="5392880" algn="l"/>
                <a:tab pos="5800406" algn="l"/>
                <a:tab pos="6207932" algn="l"/>
                <a:tab pos="6615458" algn="l"/>
                <a:tab pos="7022984" algn="l"/>
                <a:tab pos="7430510" algn="l"/>
                <a:tab pos="7838036" algn="l"/>
                <a:tab pos="8150520" algn="l"/>
              </a:tabLst>
              <a:defRPr/>
            </a:pPr>
            <a:r>
              <a:rPr lang="de-DE" altLang="de-DE" sz="2400" b="1" dirty="0"/>
              <a:t> - Einfachste Möglichkeit: </a:t>
            </a:r>
            <a:r>
              <a:rPr lang="de-DE" altLang="de-DE" sz="2400" dirty="0"/>
              <a:t>wie bisher Abstandsmarkierungen mit 1,5 m Abstand, Maskenpflicht und Einbahnregelung, am besten im Freien</a:t>
            </a:r>
          </a:p>
          <a:p>
            <a:pPr marL="0" indent="0">
              <a:spcAft>
                <a:spcPct val="0"/>
              </a:spcAft>
              <a:buNone/>
              <a:tabLst>
                <a:tab pos="0" algn="l"/>
                <a:tab pos="95041" algn="l"/>
                <a:tab pos="502568" algn="l"/>
                <a:tab pos="910093" algn="l"/>
                <a:tab pos="1317620" algn="l"/>
                <a:tab pos="1725145" algn="l"/>
                <a:tab pos="2132672" algn="l"/>
                <a:tab pos="2540197" algn="l"/>
                <a:tab pos="2947724" algn="l"/>
                <a:tab pos="3355250" algn="l"/>
                <a:tab pos="3762776" algn="l"/>
                <a:tab pos="4170302" algn="l"/>
                <a:tab pos="4577828" algn="l"/>
                <a:tab pos="4985354" algn="l"/>
                <a:tab pos="5392880" algn="l"/>
                <a:tab pos="5800406" algn="l"/>
                <a:tab pos="6207932" algn="l"/>
                <a:tab pos="6615458" algn="l"/>
                <a:tab pos="7022984" algn="l"/>
                <a:tab pos="7430510" algn="l"/>
                <a:tab pos="7838036" algn="l"/>
                <a:tab pos="8150520" algn="l"/>
              </a:tabLst>
              <a:defRPr/>
            </a:pPr>
            <a:r>
              <a:rPr lang="de-DE" altLang="de-DE" sz="2400" b="1" dirty="0"/>
              <a:t> - Zukunftsorientierte Möglichkeit: </a:t>
            </a:r>
            <a:r>
              <a:rPr lang="de-DE" altLang="de-DE" sz="2400" dirty="0"/>
              <a:t>Abschaffung der Ergebnistafeln und direkte Übertragung ins Internet bzw. in eine App. </a:t>
            </a:r>
          </a:p>
          <a:p>
            <a:pPr marL="0" indent="0">
              <a:spcAft>
                <a:spcPct val="0"/>
              </a:spcAft>
              <a:buNone/>
              <a:tabLst>
                <a:tab pos="0" algn="l"/>
                <a:tab pos="95041" algn="l"/>
                <a:tab pos="502568" algn="l"/>
                <a:tab pos="910093" algn="l"/>
                <a:tab pos="1317620" algn="l"/>
                <a:tab pos="1725145" algn="l"/>
                <a:tab pos="2132672" algn="l"/>
                <a:tab pos="2540197" algn="l"/>
                <a:tab pos="2947724" algn="l"/>
                <a:tab pos="3355250" algn="l"/>
                <a:tab pos="3762776" algn="l"/>
                <a:tab pos="4170302" algn="l"/>
                <a:tab pos="4577828" algn="l"/>
                <a:tab pos="4985354" algn="l"/>
                <a:tab pos="5392880" algn="l"/>
                <a:tab pos="5800406" algn="l"/>
                <a:tab pos="6207932" algn="l"/>
                <a:tab pos="6615458" algn="l"/>
                <a:tab pos="7022984" algn="l"/>
                <a:tab pos="7430510" algn="l"/>
                <a:tab pos="7838036" algn="l"/>
                <a:tab pos="8150520" algn="l"/>
              </a:tabLst>
              <a:defRPr/>
            </a:pPr>
            <a:r>
              <a:rPr lang="de-DE" altLang="de-DE" sz="2400" dirty="0"/>
              <a:t>			-Vorteile: keine Papiere, keine Personenpulks, kein Helfer zum </a:t>
            </a:r>
            <a:r>
              <a:rPr lang="de-DE" altLang="de-DE" sz="2400" dirty="0" err="1"/>
              <a:t>Antackern</a:t>
            </a:r>
            <a:r>
              <a:rPr lang="de-DE" altLang="de-DE" sz="2400" dirty="0"/>
              <a:t> notwendig, 				ggf. Ergebnisse leicht korrigierbar</a:t>
            </a:r>
          </a:p>
          <a:p>
            <a:pPr marL="0" indent="0">
              <a:spcAft>
                <a:spcPct val="0"/>
              </a:spcAft>
              <a:buNone/>
              <a:tabLst>
                <a:tab pos="0" algn="l"/>
                <a:tab pos="95041" algn="l"/>
                <a:tab pos="502568" algn="l"/>
                <a:tab pos="910093" algn="l"/>
                <a:tab pos="1317620" algn="l"/>
                <a:tab pos="1725145" algn="l"/>
                <a:tab pos="2132672" algn="l"/>
                <a:tab pos="2540197" algn="l"/>
                <a:tab pos="2947724" algn="l"/>
                <a:tab pos="3355250" algn="l"/>
                <a:tab pos="3762776" algn="l"/>
                <a:tab pos="4170302" algn="l"/>
                <a:tab pos="4577828" algn="l"/>
                <a:tab pos="4985354" algn="l"/>
                <a:tab pos="5392880" algn="l"/>
                <a:tab pos="5800406" algn="l"/>
                <a:tab pos="6207932" algn="l"/>
                <a:tab pos="6615458" algn="l"/>
                <a:tab pos="7022984" algn="l"/>
                <a:tab pos="7430510" algn="l"/>
                <a:tab pos="7838036" algn="l"/>
                <a:tab pos="8150520" algn="l"/>
              </a:tabLst>
              <a:defRPr/>
            </a:pPr>
            <a:r>
              <a:rPr lang="de-DE" altLang="de-DE" sz="2400" dirty="0"/>
              <a:t>			-Nachteile: mobile </a:t>
            </a:r>
            <a:r>
              <a:rPr lang="de-DE" altLang="de-DE" sz="2400" dirty="0" err="1"/>
              <a:t>device</a:t>
            </a:r>
            <a:r>
              <a:rPr lang="de-DE" altLang="de-DE" sz="2400" dirty="0"/>
              <a:t> notwendig </a:t>
            </a:r>
          </a:p>
        </p:txBody>
      </p:sp>
      <p:pic>
        <p:nvPicPr>
          <p:cNvPr id="5124"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968321" y="269641"/>
            <a:ext cx="2592000" cy="10368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 name="Fußzeilenplatzhalter 2"/>
          <p:cNvSpPr>
            <a:spLocks noGrp="1"/>
          </p:cNvSpPr>
          <p:nvPr>
            <p:ph type="ftr" idx="11"/>
          </p:nvPr>
        </p:nvSpPr>
        <p:spPr>
          <a:xfrm>
            <a:off x="4038599" y="6356354"/>
            <a:ext cx="4722628" cy="365125"/>
          </a:xfrm>
        </p:spPr>
        <p:txBody>
          <a:bodyPr/>
          <a:lstStyle/>
          <a:p>
            <a:pPr>
              <a:defRPr/>
            </a:pPr>
            <a:r>
              <a:rPr lang="de-DE" altLang="de-DE" dirty="0">
                <a:solidFill>
                  <a:prstClr val="black">
                    <a:tint val="75000"/>
                  </a:prstClr>
                </a:solidFill>
              </a:rPr>
              <a:t>Oktober 2020</a:t>
            </a:r>
          </a:p>
        </p:txBody>
      </p:sp>
      <p:sp>
        <p:nvSpPr>
          <p:cNvPr id="4" name="Foliennummernplatzhalter 3"/>
          <p:cNvSpPr>
            <a:spLocks noGrp="1"/>
          </p:cNvSpPr>
          <p:nvPr>
            <p:ph type="sldNum" idx="12"/>
          </p:nvPr>
        </p:nvSpPr>
        <p:spPr/>
        <p:txBody>
          <a:bodyPr/>
          <a:lstStyle/>
          <a:p>
            <a:pPr>
              <a:defRPr/>
            </a:pPr>
            <a:fld id="{4AD75F62-FD5A-434F-A597-CF2AB356AC21}" type="slidenum">
              <a:rPr lang="de-DE" altLang="de-DE" smtClean="0">
                <a:solidFill>
                  <a:prstClr val="black">
                    <a:tint val="75000"/>
                  </a:prstClr>
                </a:solidFill>
              </a:rPr>
              <a:pPr>
                <a:defRPr/>
              </a:pPr>
              <a:t>28</a:t>
            </a:fld>
            <a:endParaRPr lang="de-DE" altLang="de-DE">
              <a:solidFill>
                <a:prstClr val="black">
                  <a:tint val="75000"/>
                </a:prstClr>
              </a:solidFill>
            </a:endParaRPr>
          </a:p>
        </p:txBody>
      </p:sp>
    </p:spTree>
    <p:extLst>
      <p:ext uri="{BB962C8B-B14F-4D97-AF65-F5344CB8AC3E}">
        <p14:creationId xmlns:p14="http://schemas.microsoft.com/office/powerpoint/2010/main" val="3111410357"/>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1"/>
          <p:cNvSpPr>
            <a:spLocks noGrp="1" noChangeArrowheads="1"/>
          </p:cNvSpPr>
          <p:nvPr>
            <p:ph type="title"/>
          </p:nvPr>
        </p:nvSpPr>
        <p:spPr>
          <a:xfrm>
            <a:off x="608641" y="273961"/>
            <a:ext cx="5921280" cy="707040"/>
          </a:xfrm>
        </p:spPr>
        <p:txBody>
          <a:bodyPr vert="horz" lIns="91440" tIns="35268" rIns="91440" bIns="45720" rtlCol="0" anchor="ctr">
            <a:normAutofit fontScale="90000"/>
          </a:bodyPr>
          <a:lstStyle/>
          <a:p>
            <a:pPr>
              <a:tabLst>
                <a:tab pos="0" algn="l"/>
                <a:tab pos="406086" algn="l"/>
                <a:tab pos="813612" algn="l"/>
                <a:tab pos="1221138" algn="l"/>
                <a:tab pos="1628664" algn="l"/>
                <a:tab pos="2036190" algn="l"/>
                <a:tab pos="2443717" algn="l"/>
                <a:tab pos="2851242" algn="l"/>
                <a:tab pos="3258769" algn="l"/>
                <a:tab pos="3666294" algn="l"/>
                <a:tab pos="4073821" algn="l"/>
                <a:tab pos="4481346" algn="l"/>
                <a:tab pos="4888873" algn="l"/>
                <a:tab pos="5296398" algn="l"/>
                <a:tab pos="5703925" algn="l"/>
                <a:tab pos="6111450" algn="l"/>
                <a:tab pos="6518977" algn="l"/>
                <a:tab pos="6926502" algn="l"/>
                <a:tab pos="7334029" algn="l"/>
                <a:tab pos="7741554" algn="l"/>
                <a:tab pos="8149081" algn="l"/>
              </a:tabLst>
            </a:pPr>
            <a:r>
              <a:rPr lang="de-DE" altLang="de-DE" dirty="0"/>
              <a:t>  </a:t>
            </a:r>
          </a:p>
        </p:txBody>
      </p:sp>
      <p:sp>
        <p:nvSpPr>
          <p:cNvPr id="5123" name="Rectangle 2"/>
          <p:cNvSpPr>
            <a:spLocks noGrp="1" noChangeArrowheads="1"/>
          </p:cNvSpPr>
          <p:nvPr>
            <p:ph type="subTitle" idx="4294967295"/>
          </p:nvPr>
        </p:nvSpPr>
        <p:spPr>
          <a:xfrm>
            <a:off x="783288" y="952350"/>
            <a:ext cx="11233248" cy="5630529"/>
          </a:xfrm>
        </p:spPr>
        <p:txBody>
          <a:bodyPr anchor="ctr">
            <a:noAutofit/>
          </a:bodyPr>
          <a:lstStyle/>
          <a:p>
            <a:pPr marL="0" indent="0">
              <a:spcBef>
                <a:spcPts val="0"/>
              </a:spcBef>
              <a:spcAft>
                <a:spcPct val="0"/>
              </a:spcAft>
              <a:buNone/>
              <a:tabLst>
                <a:tab pos="0" algn="l"/>
                <a:tab pos="95041" algn="l"/>
                <a:tab pos="502568" algn="l"/>
                <a:tab pos="910093" algn="l"/>
                <a:tab pos="1317620" algn="l"/>
                <a:tab pos="1725145" algn="l"/>
                <a:tab pos="2132672" algn="l"/>
                <a:tab pos="2540197" algn="l"/>
                <a:tab pos="2947724" algn="l"/>
                <a:tab pos="3355250" algn="l"/>
                <a:tab pos="3762776" algn="l"/>
                <a:tab pos="4170302" algn="l"/>
                <a:tab pos="4577828" algn="l"/>
                <a:tab pos="4985354" algn="l"/>
                <a:tab pos="5392880" algn="l"/>
                <a:tab pos="5800406" algn="l"/>
                <a:tab pos="6207932" algn="l"/>
                <a:tab pos="6615458" algn="l"/>
                <a:tab pos="7022984" algn="l"/>
                <a:tab pos="7430510" algn="l"/>
                <a:tab pos="7838036" algn="l"/>
                <a:tab pos="8150520" algn="l"/>
              </a:tabLst>
              <a:defRPr/>
            </a:pPr>
            <a:r>
              <a:rPr lang="de-DE" altLang="de-DE" sz="3600" b="1" dirty="0"/>
              <a:t>Regattaplatz und Zuschauer </a:t>
            </a:r>
          </a:p>
          <a:p>
            <a:pPr marL="0" indent="0">
              <a:spcBef>
                <a:spcPts val="0"/>
              </a:spcBef>
              <a:spcAft>
                <a:spcPct val="0"/>
              </a:spcAft>
              <a:buNone/>
              <a:tabLst>
                <a:tab pos="0" algn="l"/>
                <a:tab pos="95041" algn="l"/>
                <a:tab pos="502568" algn="l"/>
                <a:tab pos="910093" algn="l"/>
                <a:tab pos="1317620" algn="l"/>
                <a:tab pos="1725145" algn="l"/>
                <a:tab pos="2132672" algn="l"/>
                <a:tab pos="2540197" algn="l"/>
                <a:tab pos="2947724" algn="l"/>
                <a:tab pos="3355250" algn="l"/>
                <a:tab pos="3762776" algn="l"/>
                <a:tab pos="4170302" algn="l"/>
                <a:tab pos="4577828" algn="l"/>
                <a:tab pos="4985354" algn="l"/>
                <a:tab pos="5392880" algn="l"/>
                <a:tab pos="5800406" algn="l"/>
                <a:tab pos="6207932" algn="l"/>
                <a:tab pos="6615458" algn="l"/>
                <a:tab pos="7022984" algn="l"/>
                <a:tab pos="7430510" algn="l"/>
                <a:tab pos="7838036" algn="l"/>
                <a:tab pos="8150520" algn="l"/>
              </a:tabLst>
              <a:defRPr/>
            </a:pPr>
            <a:r>
              <a:rPr lang="de-DE" altLang="de-DE" sz="2400" b="1" dirty="0"/>
              <a:t>Zutritt Helfer / Zuschauer / Sportler</a:t>
            </a:r>
          </a:p>
          <a:p>
            <a:pPr marL="0" indent="0">
              <a:spcBef>
                <a:spcPts val="0"/>
              </a:spcBef>
              <a:spcAft>
                <a:spcPct val="0"/>
              </a:spcAft>
              <a:buNone/>
              <a:tabLst>
                <a:tab pos="0" algn="l"/>
                <a:tab pos="95041" algn="l"/>
                <a:tab pos="502568" algn="l"/>
                <a:tab pos="910093" algn="l"/>
                <a:tab pos="1317620" algn="l"/>
                <a:tab pos="1725145" algn="l"/>
                <a:tab pos="2132672" algn="l"/>
                <a:tab pos="2540197" algn="l"/>
                <a:tab pos="2947724" algn="l"/>
                <a:tab pos="3355250" algn="l"/>
                <a:tab pos="3762776" algn="l"/>
                <a:tab pos="4170302" algn="l"/>
                <a:tab pos="4577828" algn="l"/>
                <a:tab pos="4985354" algn="l"/>
                <a:tab pos="5392880" algn="l"/>
                <a:tab pos="5800406" algn="l"/>
                <a:tab pos="6207932" algn="l"/>
                <a:tab pos="6615458" algn="l"/>
                <a:tab pos="7022984" algn="l"/>
                <a:tab pos="7430510" algn="l"/>
                <a:tab pos="7838036" algn="l"/>
                <a:tab pos="8150520" algn="l"/>
              </a:tabLst>
              <a:defRPr/>
            </a:pPr>
            <a:r>
              <a:rPr lang="de-DE" altLang="de-DE" sz="2400" dirty="0"/>
              <a:t>Sportler/Trainer u.a. Hier sollten vereinsweise Listen mit den Teilnehmern und deren Kontaktdaten dem Regattabüro vorgelegt werden. </a:t>
            </a:r>
          </a:p>
          <a:p>
            <a:pPr marL="0" indent="0">
              <a:spcBef>
                <a:spcPts val="0"/>
              </a:spcBef>
              <a:spcAft>
                <a:spcPct val="0"/>
              </a:spcAft>
              <a:buNone/>
              <a:tabLst>
                <a:tab pos="0" algn="l"/>
                <a:tab pos="95041" algn="l"/>
                <a:tab pos="502568" algn="l"/>
                <a:tab pos="910093" algn="l"/>
                <a:tab pos="1317620" algn="l"/>
                <a:tab pos="1725145" algn="l"/>
                <a:tab pos="2132672" algn="l"/>
                <a:tab pos="2540197" algn="l"/>
                <a:tab pos="2947724" algn="l"/>
                <a:tab pos="3355250" algn="l"/>
                <a:tab pos="3762776" algn="l"/>
                <a:tab pos="4170302" algn="l"/>
                <a:tab pos="4577828" algn="l"/>
                <a:tab pos="4985354" algn="l"/>
                <a:tab pos="5392880" algn="l"/>
                <a:tab pos="5800406" algn="l"/>
                <a:tab pos="6207932" algn="l"/>
                <a:tab pos="6615458" algn="l"/>
                <a:tab pos="7022984" algn="l"/>
                <a:tab pos="7430510" algn="l"/>
                <a:tab pos="7838036" algn="l"/>
                <a:tab pos="8150520" algn="l"/>
              </a:tabLst>
              <a:defRPr/>
            </a:pPr>
            <a:r>
              <a:rPr lang="de-DE" altLang="de-DE" sz="2400" dirty="0"/>
              <a:t>Der Regattaplatz sollte abgegrenzt werden, so dass dort die Menge der Anwesenden kontrolliert werden können. </a:t>
            </a:r>
          </a:p>
          <a:p>
            <a:pPr marL="0" indent="0">
              <a:spcBef>
                <a:spcPts val="0"/>
              </a:spcBef>
              <a:spcAft>
                <a:spcPct val="0"/>
              </a:spcAft>
              <a:buNone/>
              <a:tabLst>
                <a:tab pos="0" algn="l"/>
                <a:tab pos="95041" algn="l"/>
                <a:tab pos="502568" algn="l"/>
                <a:tab pos="910093" algn="l"/>
                <a:tab pos="1317620" algn="l"/>
                <a:tab pos="1725145" algn="l"/>
                <a:tab pos="2132672" algn="l"/>
                <a:tab pos="2540197" algn="l"/>
                <a:tab pos="2947724" algn="l"/>
                <a:tab pos="3355250" algn="l"/>
                <a:tab pos="3762776" algn="l"/>
                <a:tab pos="4170302" algn="l"/>
                <a:tab pos="4577828" algn="l"/>
                <a:tab pos="4985354" algn="l"/>
                <a:tab pos="5392880" algn="l"/>
                <a:tab pos="5800406" algn="l"/>
                <a:tab pos="6207932" algn="l"/>
                <a:tab pos="6615458" algn="l"/>
                <a:tab pos="7022984" algn="l"/>
                <a:tab pos="7430510" algn="l"/>
                <a:tab pos="7838036" algn="l"/>
                <a:tab pos="8150520" algn="l"/>
              </a:tabLst>
              <a:defRPr/>
            </a:pPr>
            <a:r>
              <a:rPr lang="de-DE" altLang="de-DE" sz="2400" dirty="0"/>
              <a:t>Bei nur einem Zu- und Ausgang ist hier eine Kontrolle möglich. Dabei hat sich in Krefeld ein QR Code mit dahinter liegender Software bewährt, die die Anzahl der Personen zählt.  Der eine Code war für Helfer (24 Std), der andere für Zuschauer.</a:t>
            </a:r>
          </a:p>
          <a:p>
            <a:pPr marL="0" indent="0">
              <a:spcBef>
                <a:spcPts val="0"/>
              </a:spcBef>
              <a:spcAft>
                <a:spcPct val="0"/>
              </a:spcAft>
              <a:buNone/>
              <a:tabLst>
                <a:tab pos="0" algn="l"/>
                <a:tab pos="95041" algn="l"/>
                <a:tab pos="502568" algn="l"/>
                <a:tab pos="910093" algn="l"/>
                <a:tab pos="1317620" algn="l"/>
                <a:tab pos="1725145" algn="l"/>
                <a:tab pos="2132672" algn="l"/>
                <a:tab pos="2540197" algn="l"/>
                <a:tab pos="2947724" algn="l"/>
                <a:tab pos="3355250" algn="l"/>
                <a:tab pos="3762776" algn="l"/>
                <a:tab pos="4170302" algn="l"/>
                <a:tab pos="4577828" algn="l"/>
                <a:tab pos="4985354" algn="l"/>
                <a:tab pos="5392880" algn="l"/>
                <a:tab pos="5800406" algn="l"/>
                <a:tab pos="6207932" algn="l"/>
                <a:tab pos="6615458" algn="l"/>
                <a:tab pos="7022984" algn="l"/>
                <a:tab pos="7430510" algn="l"/>
                <a:tab pos="7838036" algn="l"/>
                <a:tab pos="8150520" algn="l"/>
              </a:tabLst>
              <a:defRPr/>
            </a:pPr>
            <a:r>
              <a:rPr lang="de-DE" altLang="de-DE" sz="2400"/>
              <a:t>Die </a:t>
            </a:r>
            <a:r>
              <a:rPr lang="de-DE" altLang="de-DE" sz="2400" dirty="0"/>
              <a:t>Software fragt die Kontaktdaten ab.</a:t>
            </a:r>
          </a:p>
        </p:txBody>
      </p:sp>
      <p:pic>
        <p:nvPicPr>
          <p:cNvPr id="5124"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968321" y="269641"/>
            <a:ext cx="2592000" cy="10368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 name="Fußzeilenplatzhalter 2"/>
          <p:cNvSpPr>
            <a:spLocks noGrp="1"/>
          </p:cNvSpPr>
          <p:nvPr>
            <p:ph type="ftr" idx="11"/>
          </p:nvPr>
        </p:nvSpPr>
        <p:spPr>
          <a:xfrm>
            <a:off x="4038599" y="6356354"/>
            <a:ext cx="4722628" cy="365125"/>
          </a:xfrm>
        </p:spPr>
        <p:txBody>
          <a:bodyPr/>
          <a:lstStyle/>
          <a:p>
            <a:pPr>
              <a:defRPr/>
            </a:pPr>
            <a:r>
              <a:rPr lang="de-DE" altLang="de-DE" dirty="0">
                <a:solidFill>
                  <a:prstClr val="black">
                    <a:tint val="75000"/>
                  </a:prstClr>
                </a:solidFill>
              </a:rPr>
              <a:t>Oktober 2020</a:t>
            </a:r>
          </a:p>
        </p:txBody>
      </p:sp>
      <p:sp>
        <p:nvSpPr>
          <p:cNvPr id="4" name="Foliennummernplatzhalter 3"/>
          <p:cNvSpPr>
            <a:spLocks noGrp="1"/>
          </p:cNvSpPr>
          <p:nvPr>
            <p:ph type="sldNum" idx="12"/>
          </p:nvPr>
        </p:nvSpPr>
        <p:spPr/>
        <p:txBody>
          <a:bodyPr/>
          <a:lstStyle/>
          <a:p>
            <a:pPr>
              <a:defRPr/>
            </a:pPr>
            <a:fld id="{4AD75F62-FD5A-434F-A597-CF2AB356AC21}" type="slidenum">
              <a:rPr lang="de-DE" altLang="de-DE" smtClean="0">
                <a:solidFill>
                  <a:prstClr val="black">
                    <a:tint val="75000"/>
                  </a:prstClr>
                </a:solidFill>
              </a:rPr>
              <a:pPr>
                <a:defRPr/>
              </a:pPr>
              <a:t>29</a:t>
            </a:fld>
            <a:endParaRPr lang="de-DE" altLang="de-DE">
              <a:solidFill>
                <a:prstClr val="black">
                  <a:tint val="75000"/>
                </a:prstClr>
              </a:solidFill>
            </a:endParaRPr>
          </a:p>
        </p:txBody>
      </p:sp>
    </p:spTree>
    <p:extLst>
      <p:ext uri="{BB962C8B-B14F-4D97-AF65-F5344CB8AC3E}">
        <p14:creationId xmlns:p14="http://schemas.microsoft.com/office/powerpoint/2010/main" val="3786748256"/>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1"/>
          <p:cNvSpPr>
            <a:spLocks noGrp="1" noChangeArrowheads="1"/>
          </p:cNvSpPr>
          <p:nvPr>
            <p:ph type="title"/>
          </p:nvPr>
        </p:nvSpPr>
        <p:spPr>
          <a:xfrm>
            <a:off x="623392" y="184685"/>
            <a:ext cx="5921280" cy="707040"/>
          </a:xfrm>
        </p:spPr>
        <p:txBody>
          <a:bodyPr vert="horz" lIns="91440" tIns="35268" rIns="91440" bIns="45720" rtlCol="0" anchor="ctr">
            <a:normAutofit fontScale="90000"/>
          </a:bodyPr>
          <a:lstStyle/>
          <a:p>
            <a:pPr>
              <a:tabLst>
                <a:tab pos="0" algn="l"/>
                <a:tab pos="406086" algn="l"/>
                <a:tab pos="813612" algn="l"/>
                <a:tab pos="1221138" algn="l"/>
                <a:tab pos="1628664" algn="l"/>
                <a:tab pos="2036190" algn="l"/>
                <a:tab pos="2443717" algn="l"/>
                <a:tab pos="2851242" algn="l"/>
                <a:tab pos="3258769" algn="l"/>
                <a:tab pos="3666294" algn="l"/>
                <a:tab pos="4073821" algn="l"/>
                <a:tab pos="4481346" algn="l"/>
                <a:tab pos="4888873" algn="l"/>
                <a:tab pos="5296398" algn="l"/>
                <a:tab pos="5703925" algn="l"/>
                <a:tab pos="6111450" algn="l"/>
                <a:tab pos="6518977" algn="l"/>
                <a:tab pos="6926502" algn="l"/>
                <a:tab pos="7334029" algn="l"/>
                <a:tab pos="7741554" algn="l"/>
                <a:tab pos="8149081" algn="l"/>
              </a:tabLst>
            </a:pPr>
            <a:r>
              <a:rPr lang="de-DE" altLang="de-DE" dirty="0"/>
              <a:t>  </a:t>
            </a:r>
          </a:p>
        </p:txBody>
      </p:sp>
      <p:sp>
        <p:nvSpPr>
          <p:cNvPr id="5123" name="Rectangle 2"/>
          <p:cNvSpPr>
            <a:spLocks noGrp="1" noChangeArrowheads="1"/>
          </p:cNvSpPr>
          <p:nvPr>
            <p:ph type="subTitle" idx="4294967295"/>
          </p:nvPr>
        </p:nvSpPr>
        <p:spPr>
          <a:xfrm>
            <a:off x="783288" y="629991"/>
            <a:ext cx="11233248" cy="1036493"/>
          </a:xfrm>
        </p:spPr>
        <p:txBody>
          <a:bodyPr anchor="ctr">
            <a:noAutofit/>
          </a:bodyPr>
          <a:lstStyle/>
          <a:p>
            <a:pPr marL="0" indent="0">
              <a:spcBef>
                <a:spcPts val="0"/>
              </a:spcBef>
              <a:spcAft>
                <a:spcPct val="0"/>
              </a:spcAft>
              <a:buNone/>
              <a:tabLst>
                <a:tab pos="0" algn="l"/>
                <a:tab pos="95041" algn="l"/>
                <a:tab pos="502568" algn="l"/>
                <a:tab pos="910093" algn="l"/>
                <a:tab pos="1317620" algn="l"/>
                <a:tab pos="1725145" algn="l"/>
                <a:tab pos="2132672" algn="l"/>
                <a:tab pos="2540197" algn="l"/>
                <a:tab pos="2947724" algn="l"/>
                <a:tab pos="3355250" algn="l"/>
                <a:tab pos="3762776" algn="l"/>
                <a:tab pos="4170302" algn="l"/>
                <a:tab pos="4577828" algn="l"/>
                <a:tab pos="4985354" algn="l"/>
                <a:tab pos="5392880" algn="l"/>
                <a:tab pos="5800406" algn="l"/>
                <a:tab pos="6207932" algn="l"/>
                <a:tab pos="6615458" algn="l"/>
                <a:tab pos="7022984" algn="l"/>
                <a:tab pos="7430510" algn="l"/>
                <a:tab pos="7838036" algn="l"/>
                <a:tab pos="8150520" algn="l"/>
              </a:tabLst>
              <a:defRPr/>
            </a:pPr>
            <a:r>
              <a:rPr lang="de-DE" altLang="de-DE" sz="3600" b="1" dirty="0"/>
              <a:t>Regattaplatz und Zuschauer</a:t>
            </a:r>
          </a:p>
          <a:p>
            <a:pPr marL="0" indent="0">
              <a:spcBef>
                <a:spcPts val="0"/>
              </a:spcBef>
              <a:spcAft>
                <a:spcPct val="0"/>
              </a:spcAft>
              <a:buNone/>
              <a:tabLst>
                <a:tab pos="0" algn="l"/>
                <a:tab pos="95041" algn="l"/>
                <a:tab pos="502568" algn="l"/>
                <a:tab pos="910093" algn="l"/>
                <a:tab pos="1317620" algn="l"/>
                <a:tab pos="1725145" algn="l"/>
                <a:tab pos="2132672" algn="l"/>
                <a:tab pos="2540197" algn="l"/>
                <a:tab pos="2947724" algn="l"/>
                <a:tab pos="3355250" algn="l"/>
                <a:tab pos="3762776" algn="l"/>
                <a:tab pos="4170302" algn="l"/>
                <a:tab pos="4577828" algn="l"/>
                <a:tab pos="4985354" algn="l"/>
                <a:tab pos="5392880" algn="l"/>
                <a:tab pos="5800406" algn="l"/>
                <a:tab pos="6207932" algn="l"/>
                <a:tab pos="6615458" algn="l"/>
                <a:tab pos="7022984" algn="l"/>
                <a:tab pos="7430510" algn="l"/>
                <a:tab pos="7838036" algn="l"/>
                <a:tab pos="8150520" algn="l"/>
              </a:tabLst>
              <a:defRPr/>
            </a:pPr>
            <a:r>
              <a:rPr lang="de-DE" altLang="de-DE" sz="2400" b="1" dirty="0"/>
              <a:t>Allgemeines</a:t>
            </a:r>
          </a:p>
        </p:txBody>
      </p:sp>
      <p:pic>
        <p:nvPicPr>
          <p:cNvPr id="5124"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968321" y="269641"/>
            <a:ext cx="2592000" cy="10368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 name="Fußzeilenplatzhalter 2"/>
          <p:cNvSpPr>
            <a:spLocks noGrp="1"/>
          </p:cNvSpPr>
          <p:nvPr>
            <p:ph type="ftr" idx="11"/>
          </p:nvPr>
        </p:nvSpPr>
        <p:spPr>
          <a:xfrm>
            <a:off x="4038599" y="6356354"/>
            <a:ext cx="4722628" cy="365125"/>
          </a:xfrm>
        </p:spPr>
        <p:txBody>
          <a:bodyPr/>
          <a:lstStyle/>
          <a:p>
            <a:pPr>
              <a:defRPr/>
            </a:pPr>
            <a:r>
              <a:rPr lang="de-DE" altLang="de-DE" dirty="0">
                <a:solidFill>
                  <a:prstClr val="black">
                    <a:tint val="75000"/>
                  </a:prstClr>
                </a:solidFill>
              </a:rPr>
              <a:t>Oktober 2020</a:t>
            </a:r>
          </a:p>
        </p:txBody>
      </p:sp>
      <p:sp>
        <p:nvSpPr>
          <p:cNvPr id="4" name="Foliennummernplatzhalter 3"/>
          <p:cNvSpPr>
            <a:spLocks noGrp="1"/>
          </p:cNvSpPr>
          <p:nvPr>
            <p:ph type="sldNum" idx="12"/>
          </p:nvPr>
        </p:nvSpPr>
        <p:spPr/>
        <p:txBody>
          <a:bodyPr/>
          <a:lstStyle/>
          <a:p>
            <a:pPr>
              <a:defRPr/>
            </a:pPr>
            <a:fld id="{4AD75F62-FD5A-434F-A597-CF2AB356AC21}" type="slidenum">
              <a:rPr lang="de-DE" altLang="de-DE" smtClean="0">
                <a:solidFill>
                  <a:prstClr val="black">
                    <a:tint val="75000"/>
                  </a:prstClr>
                </a:solidFill>
              </a:rPr>
              <a:pPr>
                <a:defRPr/>
              </a:pPr>
              <a:t>30</a:t>
            </a:fld>
            <a:endParaRPr lang="de-DE" altLang="de-DE">
              <a:solidFill>
                <a:prstClr val="black">
                  <a:tint val="75000"/>
                </a:prstClr>
              </a:solidFill>
            </a:endParaRPr>
          </a:p>
        </p:txBody>
      </p:sp>
      <p:pic>
        <p:nvPicPr>
          <p:cNvPr id="2" name="Grafik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42630" y="1866074"/>
            <a:ext cx="4037175" cy="4037175"/>
          </a:xfrm>
          <a:prstGeom prst="rect">
            <a:avLst/>
          </a:prstGeom>
        </p:spPr>
      </p:pic>
      <p:pic>
        <p:nvPicPr>
          <p:cNvPr id="5" name="Grafik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504219" y="1752835"/>
            <a:ext cx="4078183" cy="4078183"/>
          </a:xfrm>
          <a:prstGeom prst="rect">
            <a:avLst/>
          </a:prstGeom>
        </p:spPr>
      </p:pic>
      <p:sp>
        <p:nvSpPr>
          <p:cNvPr id="6" name="Textfeld 5"/>
          <p:cNvSpPr txBox="1"/>
          <p:nvPr/>
        </p:nvSpPr>
        <p:spPr>
          <a:xfrm>
            <a:off x="4943872" y="4717039"/>
            <a:ext cx="2624413" cy="923330"/>
          </a:xfrm>
          <a:prstGeom prst="rect">
            <a:avLst/>
          </a:prstGeom>
          <a:noFill/>
        </p:spPr>
        <p:txBody>
          <a:bodyPr wrap="square" rtlCol="0">
            <a:spAutoFit/>
          </a:bodyPr>
          <a:lstStyle/>
          <a:p>
            <a:r>
              <a:rPr lang="de-DE" dirty="0">
                <a:solidFill>
                  <a:prstClr val="black"/>
                </a:solidFill>
                <a:sym typeface="Wingdings" panose="05000000000000000000" pitchFamily="2" charset="2"/>
              </a:rPr>
              <a:t></a:t>
            </a:r>
            <a:r>
              <a:rPr lang="de-DE" dirty="0">
                <a:solidFill>
                  <a:prstClr val="black"/>
                </a:solidFill>
              </a:rPr>
              <a:t>Aufgestellte Desinfektions-ständer im Eigenbau</a:t>
            </a:r>
          </a:p>
        </p:txBody>
      </p:sp>
      <p:sp>
        <p:nvSpPr>
          <p:cNvPr id="7" name="Textfeld 6"/>
          <p:cNvSpPr txBox="1"/>
          <p:nvPr/>
        </p:nvSpPr>
        <p:spPr>
          <a:xfrm>
            <a:off x="5007940" y="1787454"/>
            <a:ext cx="2496277" cy="923330"/>
          </a:xfrm>
          <a:prstGeom prst="rect">
            <a:avLst/>
          </a:prstGeom>
          <a:noFill/>
        </p:spPr>
        <p:txBody>
          <a:bodyPr wrap="square" rtlCol="0">
            <a:spAutoFit/>
          </a:bodyPr>
          <a:lstStyle/>
          <a:p>
            <a:pPr algn="r"/>
            <a:r>
              <a:rPr lang="de-DE" dirty="0">
                <a:solidFill>
                  <a:prstClr val="black"/>
                </a:solidFill>
              </a:rPr>
              <a:t>Hinweistafeln zur Maskenpflicht kann es nicht genug geben </a:t>
            </a:r>
            <a:r>
              <a:rPr lang="de-DE" dirty="0">
                <a:solidFill>
                  <a:prstClr val="black"/>
                </a:solidFill>
                <a:sym typeface="Wingdings" panose="05000000000000000000" pitchFamily="2" charset="2"/>
              </a:rPr>
              <a:t></a:t>
            </a:r>
            <a:endParaRPr lang="de-DE" dirty="0">
              <a:solidFill>
                <a:prstClr val="black"/>
              </a:solidFill>
            </a:endParaRPr>
          </a:p>
        </p:txBody>
      </p:sp>
    </p:spTree>
    <p:extLst>
      <p:ext uri="{BB962C8B-B14F-4D97-AF65-F5344CB8AC3E}">
        <p14:creationId xmlns:p14="http://schemas.microsoft.com/office/powerpoint/2010/main" val="74709603"/>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1"/>
          <p:cNvSpPr>
            <a:spLocks noGrp="1" noChangeArrowheads="1"/>
          </p:cNvSpPr>
          <p:nvPr>
            <p:ph type="title"/>
          </p:nvPr>
        </p:nvSpPr>
        <p:spPr>
          <a:xfrm>
            <a:off x="608641" y="273961"/>
            <a:ext cx="5921280" cy="707040"/>
          </a:xfrm>
        </p:spPr>
        <p:txBody>
          <a:bodyPr vert="horz" lIns="91440" tIns="35268" rIns="91440" bIns="45720" rtlCol="0" anchor="ctr">
            <a:normAutofit fontScale="90000"/>
          </a:bodyPr>
          <a:lstStyle/>
          <a:p>
            <a:pPr>
              <a:tabLst>
                <a:tab pos="0" algn="l"/>
                <a:tab pos="406086" algn="l"/>
                <a:tab pos="813612" algn="l"/>
                <a:tab pos="1221138" algn="l"/>
                <a:tab pos="1628664" algn="l"/>
                <a:tab pos="2036190" algn="l"/>
                <a:tab pos="2443717" algn="l"/>
                <a:tab pos="2851242" algn="l"/>
                <a:tab pos="3258769" algn="l"/>
                <a:tab pos="3666294" algn="l"/>
                <a:tab pos="4073821" algn="l"/>
                <a:tab pos="4481346" algn="l"/>
                <a:tab pos="4888873" algn="l"/>
                <a:tab pos="5296398" algn="l"/>
                <a:tab pos="5703925" algn="l"/>
                <a:tab pos="6111450" algn="l"/>
                <a:tab pos="6518977" algn="l"/>
                <a:tab pos="6926502" algn="l"/>
                <a:tab pos="7334029" algn="l"/>
                <a:tab pos="7741554" algn="l"/>
                <a:tab pos="8149081" algn="l"/>
              </a:tabLst>
            </a:pPr>
            <a:r>
              <a:rPr lang="de-DE" altLang="de-DE" dirty="0"/>
              <a:t>  </a:t>
            </a:r>
          </a:p>
        </p:txBody>
      </p:sp>
      <p:sp>
        <p:nvSpPr>
          <p:cNvPr id="5123" name="Rectangle 2"/>
          <p:cNvSpPr>
            <a:spLocks noGrp="1" noChangeArrowheads="1"/>
          </p:cNvSpPr>
          <p:nvPr>
            <p:ph type="subTitle" idx="4294967295"/>
          </p:nvPr>
        </p:nvSpPr>
        <p:spPr>
          <a:xfrm>
            <a:off x="783288" y="853414"/>
            <a:ext cx="11233248" cy="5630529"/>
          </a:xfrm>
        </p:spPr>
        <p:txBody>
          <a:bodyPr anchor="ctr">
            <a:noAutofit/>
          </a:bodyPr>
          <a:lstStyle/>
          <a:p>
            <a:pPr marL="0" indent="0">
              <a:spcBef>
                <a:spcPts val="0"/>
              </a:spcBef>
              <a:spcAft>
                <a:spcPct val="0"/>
              </a:spcAft>
              <a:buNone/>
              <a:tabLst>
                <a:tab pos="0" algn="l"/>
                <a:tab pos="95041" algn="l"/>
                <a:tab pos="502568" algn="l"/>
                <a:tab pos="910093" algn="l"/>
                <a:tab pos="1317620" algn="l"/>
                <a:tab pos="1725145" algn="l"/>
                <a:tab pos="2132672" algn="l"/>
                <a:tab pos="2540197" algn="l"/>
                <a:tab pos="2947724" algn="l"/>
                <a:tab pos="3355250" algn="l"/>
                <a:tab pos="3762776" algn="l"/>
                <a:tab pos="4170302" algn="l"/>
                <a:tab pos="4577828" algn="l"/>
                <a:tab pos="4985354" algn="l"/>
                <a:tab pos="5392880" algn="l"/>
                <a:tab pos="5800406" algn="l"/>
                <a:tab pos="6207932" algn="l"/>
                <a:tab pos="6615458" algn="l"/>
                <a:tab pos="7022984" algn="l"/>
                <a:tab pos="7430510" algn="l"/>
                <a:tab pos="7838036" algn="l"/>
                <a:tab pos="8150520" algn="l"/>
              </a:tabLst>
              <a:defRPr/>
            </a:pPr>
            <a:r>
              <a:rPr lang="de-DE" altLang="de-DE" sz="3600" b="1" dirty="0"/>
              <a:t>Catering</a:t>
            </a:r>
          </a:p>
          <a:p>
            <a:pPr>
              <a:spcBef>
                <a:spcPts val="0"/>
              </a:spcBef>
              <a:spcAft>
                <a:spcPct val="0"/>
              </a:spcAft>
              <a:buFontTx/>
              <a:buChar char="-"/>
              <a:tabLst>
                <a:tab pos="0" algn="l"/>
                <a:tab pos="95041" algn="l"/>
                <a:tab pos="502568" algn="l"/>
                <a:tab pos="910093" algn="l"/>
                <a:tab pos="1317620" algn="l"/>
                <a:tab pos="1725145" algn="l"/>
                <a:tab pos="2132672" algn="l"/>
                <a:tab pos="2540197" algn="l"/>
                <a:tab pos="2947724" algn="l"/>
                <a:tab pos="3355250" algn="l"/>
                <a:tab pos="3762776" algn="l"/>
                <a:tab pos="4170302" algn="l"/>
                <a:tab pos="4577828" algn="l"/>
                <a:tab pos="4985354" algn="l"/>
                <a:tab pos="5392880" algn="l"/>
                <a:tab pos="5800406" algn="l"/>
                <a:tab pos="6207932" algn="l"/>
                <a:tab pos="6615458" algn="l"/>
                <a:tab pos="7022984" algn="l"/>
                <a:tab pos="7430510" algn="l"/>
                <a:tab pos="7838036" algn="l"/>
                <a:tab pos="8150520" algn="l"/>
              </a:tabLst>
              <a:defRPr/>
            </a:pPr>
            <a:r>
              <a:rPr lang="de-DE" altLang="de-DE" sz="2400" dirty="0"/>
              <a:t>Warteschlange als Einbahnstraße mit 1,5 m Abständen organisiert</a:t>
            </a:r>
          </a:p>
          <a:p>
            <a:pPr>
              <a:spcBef>
                <a:spcPts val="0"/>
              </a:spcBef>
              <a:spcAft>
                <a:spcPct val="0"/>
              </a:spcAft>
              <a:buFontTx/>
              <a:buChar char="-"/>
              <a:tabLst>
                <a:tab pos="0" algn="l"/>
                <a:tab pos="95041" algn="l"/>
                <a:tab pos="502568" algn="l"/>
                <a:tab pos="910093" algn="l"/>
                <a:tab pos="1317620" algn="l"/>
                <a:tab pos="1725145" algn="l"/>
                <a:tab pos="2132672" algn="l"/>
                <a:tab pos="2540197" algn="l"/>
                <a:tab pos="2947724" algn="l"/>
                <a:tab pos="3355250" algn="l"/>
                <a:tab pos="3762776" algn="l"/>
                <a:tab pos="4170302" algn="l"/>
                <a:tab pos="4577828" algn="l"/>
                <a:tab pos="4985354" algn="l"/>
                <a:tab pos="5392880" algn="l"/>
                <a:tab pos="5800406" algn="l"/>
                <a:tab pos="6207932" algn="l"/>
                <a:tab pos="6615458" algn="l"/>
                <a:tab pos="7022984" algn="l"/>
                <a:tab pos="7430510" algn="l"/>
                <a:tab pos="7838036" algn="l"/>
                <a:tab pos="8150520" algn="l"/>
              </a:tabLst>
              <a:defRPr/>
            </a:pPr>
            <a:r>
              <a:rPr lang="de-DE" altLang="de-DE" sz="2400" dirty="0"/>
              <a:t>Bereich zwischen Helfern und Kunden ist großflächig durch Plexiglas getrennt</a:t>
            </a:r>
          </a:p>
          <a:p>
            <a:pPr>
              <a:spcBef>
                <a:spcPts val="0"/>
              </a:spcBef>
              <a:spcAft>
                <a:spcPct val="0"/>
              </a:spcAft>
              <a:buFontTx/>
              <a:buChar char="-"/>
              <a:tabLst>
                <a:tab pos="0" algn="l"/>
                <a:tab pos="95041" algn="l"/>
                <a:tab pos="502568" algn="l"/>
                <a:tab pos="910093" algn="l"/>
                <a:tab pos="1317620" algn="l"/>
                <a:tab pos="1725145" algn="l"/>
                <a:tab pos="2132672" algn="l"/>
                <a:tab pos="2540197" algn="l"/>
                <a:tab pos="2947724" algn="l"/>
                <a:tab pos="3355250" algn="l"/>
                <a:tab pos="3762776" algn="l"/>
                <a:tab pos="4170302" algn="l"/>
                <a:tab pos="4577828" algn="l"/>
                <a:tab pos="4985354" algn="l"/>
                <a:tab pos="5392880" algn="l"/>
                <a:tab pos="5800406" algn="l"/>
                <a:tab pos="6207932" algn="l"/>
                <a:tab pos="6615458" algn="l"/>
                <a:tab pos="7022984" algn="l"/>
                <a:tab pos="7430510" algn="l"/>
                <a:tab pos="7838036" algn="l"/>
                <a:tab pos="8150520" algn="l"/>
              </a:tabLst>
              <a:defRPr/>
            </a:pPr>
            <a:r>
              <a:rPr lang="de-DE" altLang="de-DE" sz="2400" dirty="0"/>
              <a:t>Eine Person ist für die Bestellannahme und ggf. das Kassieren zuständig (kleine Plexiglasöffnung) </a:t>
            </a:r>
          </a:p>
          <a:p>
            <a:pPr>
              <a:spcBef>
                <a:spcPts val="0"/>
              </a:spcBef>
              <a:spcAft>
                <a:spcPct val="0"/>
              </a:spcAft>
              <a:buFontTx/>
              <a:buChar char="-"/>
              <a:tabLst>
                <a:tab pos="0" algn="l"/>
                <a:tab pos="95041" algn="l"/>
                <a:tab pos="502568" algn="l"/>
                <a:tab pos="910093" algn="l"/>
                <a:tab pos="1317620" algn="l"/>
                <a:tab pos="1725145" algn="l"/>
                <a:tab pos="2132672" algn="l"/>
                <a:tab pos="2540197" algn="l"/>
                <a:tab pos="2947724" algn="l"/>
                <a:tab pos="3355250" algn="l"/>
                <a:tab pos="3762776" algn="l"/>
                <a:tab pos="4170302" algn="l"/>
                <a:tab pos="4577828" algn="l"/>
                <a:tab pos="4985354" algn="l"/>
                <a:tab pos="5392880" algn="l"/>
                <a:tab pos="5800406" algn="l"/>
                <a:tab pos="6207932" algn="l"/>
                <a:tab pos="6615458" algn="l"/>
                <a:tab pos="7022984" algn="l"/>
                <a:tab pos="7430510" algn="l"/>
                <a:tab pos="7838036" algn="l"/>
                <a:tab pos="8150520" algn="l"/>
              </a:tabLst>
              <a:defRPr/>
            </a:pPr>
            <a:r>
              <a:rPr lang="de-DE" altLang="de-DE" sz="2400" dirty="0"/>
              <a:t>Im nächsten Schritt erfolgt die Warenausgabe </a:t>
            </a:r>
          </a:p>
          <a:p>
            <a:pPr>
              <a:spcBef>
                <a:spcPts val="0"/>
              </a:spcBef>
              <a:spcAft>
                <a:spcPct val="0"/>
              </a:spcAft>
              <a:buFontTx/>
              <a:buChar char="-"/>
              <a:tabLst>
                <a:tab pos="0" algn="l"/>
                <a:tab pos="95041" algn="l"/>
                <a:tab pos="502568" algn="l"/>
                <a:tab pos="910093" algn="l"/>
                <a:tab pos="1317620" algn="l"/>
                <a:tab pos="1725145" algn="l"/>
                <a:tab pos="2132672" algn="l"/>
                <a:tab pos="2540197" algn="l"/>
                <a:tab pos="2947724" algn="l"/>
                <a:tab pos="3355250" algn="l"/>
                <a:tab pos="3762776" algn="l"/>
                <a:tab pos="4170302" algn="l"/>
                <a:tab pos="4577828" algn="l"/>
                <a:tab pos="4985354" algn="l"/>
                <a:tab pos="5392880" algn="l"/>
                <a:tab pos="5800406" algn="l"/>
                <a:tab pos="6207932" algn="l"/>
                <a:tab pos="6615458" algn="l"/>
                <a:tab pos="7022984" algn="l"/>
                <a:tab pos="7430510" algn="l"/>
                <a:tab pos="7838036" algn="l"/>
                <a:tab pos="8150520" algn="l"/>
              </a:tabLst>
              <a:defRPr/>
            </a:pPr>
            <a:r>
              <a:rPr lang="de-DE" altLang="de-DE" sz="2400" dirty="0"/>
              <a:t>Wenn Kasse separat, dann am Ende kleine Plexiglaslücke unten als Gelddurchreiche</a:t>
            </a:r>
          </a:p>
          <a:p>
            <a:pPr>
              <a:spcBef>
                <a:spcPts val="0"/>
              </a:spcBef>
              <a:spcAft>
                <a:spcPct val="0"/>
              </a:spcAft>
              <a:buFontTx/>
              <a:buChar char="-"/>
              <a:tabLst>
                <a:tab pos="0" algn="l"/>
                <a:tab pos="95041" algn="l"/>
                <a:tab pos="502568" algn="l"/>
                <a:tab pos="910093" algn="l"/>
                <a:tab pos="1317620" algn="l"/>
                <a:tab pos="1725145" algn="l"/>
                <a:tab pos="2132672" algn="l"/>
                <a:tab pos="2540197" algn="l"/>
                <a:tab pos="2947724" algn="l"/>
                <a:tab pos="3355250" algn="l"/>
                <a:tab pos="3762776" algn="l"/>
                <a:tab pos="4170302" algn="l"/>
                <a:tab pos="4577828" algn="l"/>
                <a:tab pos="4985354" algn="l"/>
                <a:tab pos="5392880" algn="l"/>
                <a:tab pos="5800406" algn="l"/>
                <a:tab pos="6207932" algn="l"/>
                <a:tab pos="6615458" algn="l"/>
                <a:tab pos="7022984" algn="l"/>
                <a:tab pos="7430510" algn="l"/>
                <a:tab pos="7838036" algn="l"/>
                <a:tab pos="8150520" algn="l"/>
              </a:tabLst>
              <a:defRPr/>
            </a:pPr>
            <a:r>
              <a:rPr lang="de-DE" altLang="de-DE" sz="2400" dirty="0"/>
              <a:t>Brötchen nur zugeklappt als 1/1 Brötchen</a:t>
            </a:r>
          </a:p>
          <a:p>
            <a:pPr>
              <a:spcBef>
                <a:spcPts val="0"/>
              </a:spcBef>
              <a:spcAft>
                <a:spcPct val="0"/>
              </a:spcAft>
              <a:buFontTx/>
              <a:buChar char="-"/>
              <a:tabLst>
                <a:tab pos="0" algn="l"/>
                <a:tab pos="95041" algn="l"/>
                <a:tab pos="502568" algn="l"/>
                <a:tab pos="910093" algn="l"/>
                <a:tab pos="1317620" algn="l"/>
                <a:tab pos="1725145" algn="l"/>
                <a:tab pos="2132672" algn="l"/>
                <a:tab pos="2540197" algn="l"/>
                <a:tab pos="2947724" algn="l"/>
                <a:tab pos="3355250" algn="l"/>
                <a:tab pos="3762776" algn="l"/>
                <a:tab pos="4170302" algn="l"/>
                <a:tab pos="4577828" algn="l"/>
                <a:tab pos="4985354" algn="l"/>
                <a:tab pos="5392880" algn="l"/>
                <a:tab pos="5800406" algn="l"/>
                <a:tab pos="6207932" algn="l"/>
                <a:tab pos="6615458" algn="l"/>
                <a:tab pos="7022984" algn="l"/>
                <a:tab pos="7430510" algn="l"/>
                <a:tab pos="7838036" algn="l"/>
                <a:tab pos="8150520" algn="l"/>
              </a:tabLst>
              <a:defRPr/>
            </a:pPr>
            <a:r>
              <a:rPr lang="de-DE" altLang="de-DE" sz="2400" dirty="0"/>
              <a:t>Helfer mit Hygiene-Handschuhen</a:t>
            </a:r>
          </a:p>
          <a:p>
            <a:pPr>
              <a:spcBef>
                <a:spcPts val="0"/>
              </a:spcBef>
              <a:spcAft>
                <a:spcPct val="0"/>
              </a:spcAft>
              <a:buFontTx/>
              <a:buChar char="-"/>
              <a:tabLst>
                <a:tab pos="0" algn="l"/>
                <a:tab pos="95041" algn="l"/>
                <a:tab pos="502568" algn="l"/>
                <a:tab pos="910093" algn="l"/>
                <a:tab pos="1317620" algn="l"/>
                <a:tab pos="1725145" algn="l"/>
                <a:tab pos="2132672" algn="l"/>
                <a:tab pos="2540197" algn="l"/>
                <a:tab pos="2947724" algn="l"/>
                <a:tab pos="3355250" algn="l"/>
                <a:tab pos="3762776" algn="l"/>
                <a:tab pos="4170302" algn="l"/>
                <a:tab pos="4577828" algn="l"/>
                <a:tab pos="4985354" algn="l"/>
                <a:tab pos="5392880" algn="l"/>
                <a:tab pos="5800406" algn="l"/>
                <a:tab pos="6207932" algn="l"/>
                <a:tab pos="6615458" algn="l"/>
                <a:tab pos="7022984" algn="l"/>
                <a:tab pos="7430510" algn="l"/>
                <a:tab pos="7838036" algn="l"/>
                <a:tab pos="8150520" algn="l"/>
              </a:tabLst>
              <a:defRPr/>
            </a:pPr>
            <a:r>
              <a:rPr lang="de-DE" altLang="de-DE" sz="2400" dirty="0"/>
              <a:t>Ausreichend Desinfektionsmittel für Helfer</a:t>
            </a:r>
          </a:p>
          <a:p>
            <a:pPr>
              <a:spcBef>
                <a:spcPts val="0"/>
              </a:spcBef>
              <a:spcAft>
                <a:spcPct val="0"/>
              </a:spcAft>
              <a:buFontTx/>
              <a:buChar char="-"/>
              <a:tabLst>
                <a:tab pos="0" algn="l"/>
                <a:tab pos="95041" algn="l"/>
                <a:tab pos="502568" algn="l"/>
                <a:tab pos="910093" algn="l"/>
                <a:tab pos="1317620" algn="l"/>
                <a:tab pos="1725145" algn="l"/>
                <a:tab pos="2132672" algn="l"/>
                <a:tab pos="2540197" algn="l"/>
                <a:tab pos="2947724" algn="l"/>
                <a:tab pos="3355250" algn="l"/>
                <a:tab pos="3762776" algn="l"/>
                <a:tab pos="4170302" algn="l"/>
                <a:tab pos="4577828" algn="l"/>
                <a:tab pos="4985354" algn="l"/>
                <a:tab pos="5392880" algn="l"/>
                <a:tab pos="5800406" algn="l"/>
                <a:tab pos="6207932" algn="l"/>
                <a:tab pos="6615458" algn="l"/>
                <a:tab pos="7022984" algn="l"/>
                <a:tab pos="7430510" algn="l"/>
                <a:tab pos="7838036" algn="l"/>
                <a:tab pos="8150520" algn="l"/>
              </a:tabLst>
              <a:defRPr/>
            </a:pPr>
            <a:r>
              <a:rPr lang="de-DE" altLang="de-DE" sz="2400" dirty="0"/>
              <a:t>Möglichst separate Zu- und Abgänge für Helfer und Kunden</a:t>
            </a:r>
          </a:p>
          <a:p>
            <a:pPr marL="0" indent="0">
              <a:spcBef>
                <a:spcPts val="0"/>
              </a:spcBef>
              <a:spcAft>
                <a:spcPct val="0"/>
              </a:spcAft>
              <a:buNone/>
              <a:tabLst>
                <a:tab pos="0" algn="l"/>
                <a:tab pos="95041" algn="l"/>
                <a:tab pos="502568" algn="l"/>
                <a:tab pos="910093" algn="l"/>
                <a:tab pos="1317620" algn="l"/>
                <a:tab pos="1725145" algn="l"/>
                <a:tab pos="2132672" algn="l"/>
                <a:tab pos="2540197" algn="l"/>
                <a:tab pos="2947724" algn="l"/>
                <a:tab pos="3355250" algn="l"/>
                <a:tab pos="3762776" algn="l"/>
                <a:tab pos="4170302" algn="l"/>
                <a:tab pos="4577828" algn="l"/>
                <a:tab pos="4985354" algn="l"/>
                <a:tab pos="5392880" algn="l"/>
                <a:tab pos="5800406" algn="l"/>
                <a:tab pos="6207932" algn="l"/>
                <a:tab pos="6615458" algn="l"/>
                <a:tab pos="7022984" algn="l"/>
                <a:tab pos="7430510" algn="l"/>
                <a:tab pos="7838036" algn="l"/>
                <a:tab pos="8150520" algn="l"/>
              </a:tabLst>
              <a:defRPr/>
            </a:pPr>
            <a:r>
              <a:rPr lang="de-DE" altLang="de-DE" sz="2400" b="1" dirty="0"/>
              <a:t> </a:t>
            </a:r>
          </a:p>
        </p:txBody>
      </p:sp>
      <p:pic>
        <p:nvPicPr>
          <p:cNvPr id="5124"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968321" y="269641"/>
            <a:ext cx="2592000" cy="10368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 name="Fußzeilenplatzhalter 2"/>
          <p:cNvSpPr>
            <a:spLocks noGrp="1"/>
          </p:cNvSpPr>
          <p:nvPr>
            <p:ph type="ftr" idx="11"/>
          </p:nvPr>
        </p:nvSpPr>
        <p:spPr>
          <a:xfrm>
            <a:off x="4038599" y="6356354"/>
            <a:ext cx="4722628" cy="365125"/>
          </a:xfrm>
        </p:spPr>
        <p:txBody>
          <a:bodyPr/>
          <a:lstStyle/>
          <a:p>
            <a:pPr>
              <a:defRPr/>
            </a:pPr>
            <a:r>
              <a:rPr lang="de-DE" altLang="de-DE" dirty="0">
                <a:solidFill>
                  <a:prstClr val="black">
                    <a:tint val="75000"/>
                  </a:prstClr>
                </a:solidFill>
              </a:rPr>
              <a:t>Oktober 2020</a:t>
            </a:r>
          </a:p>
        </p:txBody>
      </p:sp>
      <p:sp>
        <p:nvSpPr>
          <p:cNvPr id="4" name="Foliennummernplatzhalter 3"/>
          <p:cNvSpPr>
            <a:spLocks noGrp="1"/>
          </p:cNvSpPr>
          <p:nvPr>
            <p:ph type="sldNum" idx="12"/>
          </p:nvPr>
        </p:nvSpPr>
        <p:spPr/>
        <p:txBody>
          <a:bodyPr/>
          <a:lstStyle/>
          <a:p>
            <a:pPr>
              <a:defRPr/>
            </a:pPr>
            <a:fld id="{4AD75F62-FD5A-434F-A597-CF2AB356AC21}" type="slidenum">
              <a:rPr lang="de-DE" altLang="de-DE" smtClean="0">
                <a:solidFill>
                  <a:prstClr val="black">
                    <a:tint val="75000"/>
                  </a:prstClr>
                </a:solidFill>
              </a:rPr>
              <a:pPr>
                <a:defRPr/>
              </a:pPr>
              <a:t>31</a:t>
            </a:fld>
            <a:endParaRPr lang="de-DE" altLang="de-DE">
              <a:solidFill>
                <a:prstClr val="black">
                  <a:tint val="75000"/>
                </a:prstClr>
              </a:solidFill>
            </a:endParaRPr>
          </a:p>
        </p:txBody>
      </p:sp>
    </p:spTree>
    <p:extLst>
      <p:ext uri="{BB962C8B-B14F-4D97-AF65-F5344CB8AC3E}">
        <p14:creationId xmlns:p14="http://schemas.microsoft.com/office/powerpoint/2010/main" val="1158217468"/>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1"/>
          <p:cNvSpPr>
            <a:spLocks noGrp="1" noChangeArrowheads="1"/>
          </p:cNvSpPr>
          <p:nvPr>
            <p:ph type="title"/>
          </p:nvPr>
        </p:nvSpPr>
        <p:spPr>
          <a:xfrm>
            <a:off x="608641" y="273961"/>
            <a:ext cx="5921280" cy="707040"/>
          </a:xfrm>
        </p:spPr>
        <p:txBody>
          <a:bodyPr vert="horz" lIns="91440" tIns="35268" rIns="91440" bIns="45720" rtlCol="0" anchor="ctr">
            <a:normAutofit fontScale="90000"/>
          </a:bodyPr>
          <a:lstStyle/>
          <a:p>
            <a:pPr>
              <a:tabLst>
                <a:tab pos="0" algn="l"/>
                <a:tab pos="406086" algn="l"/>
                <a:tab pos="813612" algn="l"/>
                <a:tab pos="1221138" algn="l"/>
                <a:tab pos="1628664" algn="l"/>
                <a:tab pos="2036190" algn="l"/>
                <a:tab pos="2443717" algn="l"/>
                <a:tab pos="2851242" algn="l"/>
                <a:tab pos="3258769" algn="l"/>
                <a:tab pos="3666294" algn="l"/>
                <a:tab pos="4073821" algn="l"/>
                <a:tab pos="4481346" algn="l"/>
                <a:tab pos="4888873" algn="l"/>
                <a:tab pos="5296398" algn="l"/>
                <a:tab pos="5703925" algn="l"/>
                <a:tab pos="6111450" algn="l"/>
                <a:tab pos="6518977" algn="l"/>
                <a:tab pos="6926502" algn="l"/>
                <a:tab pos="7334029" algn="l"/>
                <a:tab pos="7741554" algn="l"/>
                <a:tab pos="8149081" algn="l"/>
              </a:tabLst>
            </a:pPr>
            <a:r>
              <a:rPr lang="de-DE" altLang="de-DE" dirty="0"/>
              <a:t>  </a:t>
            </a:r>
          </a:p>
        </p:txBody>
      </p:sp>
      <p:sp>
        <p:nvSpPr>
          <p:cNvPr id="5123" name="Rectangle 2"/>
          <p:cNvSpPr>
            <a:spLocks noGrp="1" noChangeArrowheads="1"/>
          </p:cNvSpPr>
          <p:nvPr>
            <p:ph type="subTitle" idx="4294967295"/>
          </p:nvPr>
        </p:nvSpPr>
        <p:spPr>
          <a:xfrm>
            <a:off x="783288" y="853414"/>
            <a:ext cx="11233248" cy="991413"/>
          </a:xfrm>
        </p:spPr>
        <p:txBody>
          <a:bodyPr anchor="ctr">
            <a:noAutofit/>
          </a:bodyPr>
          <a:lstStyle/>
          <a:p>
            <a:pPr marL="0" indent="0">
              <a:spcBef>
                <a:spcPts val="0"/>
              </a:spcBef>
              <a:spcAft>
                <a:spcPct val="0"/>
              </a:spcAft>
              <a:buNone/>
              <a:tabLst>
                <a:tab pos="0" algn="l"/>
                <a:tab pos="95041" algn="l"/>
                <a:tab pos="502568" algn="l"/>
                <a:tab pos="910093" algn="l"/>
                <a:tab pos="1317620" algn="l"/>
                <a:tab pos="1725145" algn="l"/>
                <a:tab pos="2132672" algn="l"/>
                <a:tab pos="2540197" algn="l"/>
                <a:tab pos="2947724" algn="l"/>
                <a:tab pos="3355250" algn="l"/>
                <a:tab pos="3762776" algn="l"/>
                <a:tab pos="4170302" algn="l"/>
                <a:tab pos="4577828" algn="l"/>
                <a:tab pos="4985354" algn="l"/>
                <a:tab pos="5392880" algn="l"/>
                <a:tab pos="5800406" algn="l"/>
                <a:tab pos="6207932" algn="l"/>
                <a:tab pos="6615458" algn="l"/>
                <a:tab pos="7022984" algn="l"/>
                <a:tab pos="7430510" algn="l"/>
                <a:tab pos="7838036" algn="l"/>
                <a:tab pos="8150520" algn="l"/>
              </a:tabLst>
              <a:defRPr/>
            </a:pPr>
            <a:r>
              <a:rPr lang="de-DE" altLang="de-DE" sz="3600" b="1" dirty="0"/>
              <a:t>Catering</a:t>
            </a:r>
          </a:p>
          <a:p>
            <a:pPr marL="0" indent="0">
              <a:spcBef>
                <a:spcPts val="0"/>
              </a:spcBef>
              <a:spcAft>
                <a:spcPct val="0"/>
              </a:spcAft>
              <a:buNone/>
              <a:tabLst>
                <a:tab pos="0" algn="l"/>
                <a:tab pos="95041" algn="l"/>
                <a:tab pos="502568" algn="l"/>
                <a:tab pos="910093" algn="l"/>
                <a:tab pos="1317620" algn="l"/>
                <a:tab pos="1725145" algn="l"/>
                <a:tab pos="2132672" algn="l"/>
                <a:tab pos="2540197" algn="l"/>
                <a:tab pos="2947724" algn="l"/>
                <a:tab pos="3355250" algn="l"/>
                <a:tab pos="3762776" algn="l"/>
                <a:tab pos="4170302" algn="l"/>
                <a:tab pos="4577828" algn="l"/>
                <a:tab pos="4985354" algn="l"/>
                <a:tab pos="5392880" algn="l"/>
                <a:tab pos="5800406" algn="l"/>
                <a:tab pos="6207932" algn="l"/>
                <a:tab pos="6615458" algn="l"/>
                <a:tab pos="7022984" algn="l"/>
                <a:tab pos="7430510" algn="l"/>
                <a:tab pos="7838036" algn="l"/>
                <a:tab pos="8150520" algn="l"/>
              </a:tabLst>
              <a:defRPr/>
            </a:pPr>
            <a:r>
              <a:rPr lang="de-DE" altLang="de-DE" sz="2400" b="1" dirty="0"/>
              <a:t> </a:t>
            </a:r>
          </a:p>
        </p:txBody>
      </p:sp>
      <p:pic>
        <p:nvPicPr>
          <p:cNvPr id="5124"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968321" y="269641"/>
            <a:ext cx="2592000" cy="10368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 name="Fußzeilenplatzhalter 2"/>
          <p:cNvSpPr>
            <a:spLocks noGrp="1"/>
          </p:cNvSpPr>
          <p:nvPr>
            <p:ph type="ftr" idx="11"/>
          </p:nvPr>
        </p:nvSpPr>
        <p:spPr>
          <a:xfrm>
            <a:off x="4038599" y="6356354"/>
            <a:ext cx="4722628" cy="365125"/>
          </a:xfrm>
        </p:spPr>
        <p:txBody>
          <a:bodyPr/>
          <a:lstStyle/>
          <a:p>
            <a:pPr>
              <a:defRPr/>
            </a:pPr>
            <a:r>
              <a:rPr lang="de-DE" altLang="de-DE" dirty="0">
                <a:solidFill>
                  <a:prstClr val="black">
                    <a:tint val="75000"/>
                  </a:prstClr>
                </a:solidFill>
              </a:rPr>
              <a:t>Oktober 2020</a:t>
            </a:r>
          </a:p>
        </p:txBody>
      </p:sp>
      <p:sp>
        <p:nvSpPr>
          <p:cNvPr id="4" name="Foliennummernplatzhalter 3"/>
          <p:cNvSpPr>
            <a:spLocks noGrp="1"/>
          </p:cNvSpPr>
          <p:nvPr>
            <p:ph type="sldNum" idx="12"/>
          </p:nvPr>
        </p:nvSpPr>
        <p:spPr/>
        <p:txBody>
          <a:bodyPr/>
          <a:lstStyle/>
          <a:p>
            <a:pPr>
              <a:defRPr/>
            </a:pPr>
            <a:fld id="{4AD75F62-FD5A-434F-A597-CF2AB356AC21}" type="slidenum">
              <a:rPr lang="de-DE" altLang="de-DE" smtClean="0">
                <a:solidFill>
                  <a:prstClr val="black">
                    <a:tint val="75000"/>
                  </a:prstClr>
                </a:solidFill>
              </a:rPr>
              <a:pPr>
                <a:defRPr/>
              </a:pPr>
              <a:t>32</a:t>
            </a:fld>
            <a:endParaRPr lang="de-DE" altLang="de-DE">
              <a:solidFill>
                <a:prstClr val="black">
                  <a:tint val="75000"/>
                </a:prstClr>
              </a:solidFill>
            </a:endParaRPr>
          </a:p>
        </p:txBody>
      </p:sp>
      <p:pic>
        <p:nvPicPr>
          <p:cNvPr id="2" name="Grafik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5224" y="1844824"/>
            <a:ext cx="7101685" cy="3994698"/>
          </a:xfrm>
          <a:prstGeom prst="rect">
            <a:avLst/>
          </a:prstGeom>
        </p:spPr>
      </p:pic>
      <p:sp>
        <p:nvSpPr>
          <p:cNvPr id="5" name="Textfeld 4"/>
          <p:cNvSpPr txBox="1"/>
          <p:nvPr/>
        </p:nvSpPr>
        <p:spPr>
          <a:xfrm>
            <a:off x="8112225" y="2276873"/>
            <a:ext cx="2976331" cy="1200329"/>
          </a:xfrm>
          <a:prstGeom prst="rect">
            <a:avLst/>
          </a:prstGeom>
          <a:noFill/>
        </p:spPr>
        <p:txBody>
          <a:bodyPr wrap="square" rtlCol="0">
            <a:spAutoFit/>
          </a:bodyPr>
          <a:lstStyle/>
          <a:p>
            <a:r>
              <a:rPr lang="de-DE" dirty="0">
                <a:solidFill>
                  <a:prstClr val="black"/>
                </a:solidFill>
                <a:sym typeface="Wingdings" panose="05000000000000000000" pitchFamily="2" charset="2"/>
              </a:rPr>
              <a:t></a:t>
            </a:r>
            <a:r>
              <a:rPr lang="de-DE" dirty="0">
                <a:solidFill>
                  <a:prstClr val="black"/>
                </a:solidFill>
              </a:rPr>
              <a:t>Das Speisenbuffet ist ganzflächig mit Plexiglas geschützt, die Helfer tragen ganztägig Masken</a:t>
            </a:r>
          </a:p>
        </p:txBody>
      </p:sp>
    </p:spTree>
    <p:extLst>
      <p:ext uri="{BB962C8B-B14F-4D97-AF65-F5344CB8AC3E}">
        <p14:creationId xmlns:p14="http://schemas.microsoft.com/office/powerpoint/2010/main" val="799794272"/>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1"/>
          <p:cNvSpPr>
            <a:spLocks noGrp="1" noChangeArrowheads="1"/>
          </p:cNvSpPr>
          <p:nvPr>
            <p:ph type="title"/>
          </p:nvPr>
        </p:nvSpPr>
        <p:spPr>
          <a:xfrm>
            <a:off x="608641" y="273961"/>
            <a:ext cx="5921280" cy="707040"/>
          </a:xfrm>
        </p:spPr>
        <p:txBody>
          <a:bodyPr vert="horz" lIns="91440" tIns="35268" rIns="91440" bIns="45720" rtlCol="0" anchor="ctr">
            <a:normAutofit fontScale="90000"/>
          </a:bodyPr>
          <a:lstStyle/>
          <a:p>
            <a:pPr>
              <a:tabLst>
                <a:tab pos="0" algn="l"/>
                <a:tab pos="406086" algn="l"/>
                <a:tab pos="813612" algn="l"/>
                <a:tab pos="1221138" algn="l"/>
                <a:tab pos="1628664" algn="l"/>
                <a:tab pos="2036190" algn="l"/>
                <a:tab pos="2443717" algn="l"/>
                <a:tab pos="2851242" algn="l"/>
                <a:tab pos="3258769" algn="l"/>
                <a:tab pos="3666294" algn="l"/>
                <a:tab pos="4073821" algn="l"/>
                <a:tab pos="4481346" algn="l"/>
                <a:tab pos="4888873" algn="l"/>
                <a:tab pos="5296398" algn="l"/>
                <a:tab pos="5703925" algn="l"/>
                <a:tab pos="6111450" algn="l"/>
                <a:tab pos="6518977" algn="l"/>
                <a:tab pos="6926502" algn="l"/>
                <a:tab pos="7334029" algn="l"/>
                <a:tab pos="7741554" algn="l"/>
                <a:tab pos="8149081" algn="l"/>
              </a:tabLst>
            </a:pPr>
            <a:r>
              <a:rPr lang="de-DE" altLang="de-DE" dirty="0"/>
              <a:t>  </a:t>
            </a:r>
          </a:p>
        </p:txBody>
      </p:sp>
      <p:sp>
        <p:nvSpPr>
          <p:cNvPr id="5123" name="Rectangle 2"/>
          <p:cNvSpPr>
            <a:spLocks noGrp="1" noChangeArrowheads="1"/>
          </p:cNvSpPr>
          <p:nvPr>
            <p:ph type="subTitle" idx="4294967295"/>
          </p:nvPr>
        </p:nvSpPr>
        <p:spPr>
          <a:xfrm>
            <a:off x="783288" y="1556795"/>
            <a:ext cx="11233248" cy="3988821"/>
          </a:xfrm>
        </p:spPr>
        <p:txBody>
          <a:bodyPr anchor="ctr">
            <a:noAutofit/>
          </a:bodyPr>
          <a:lstStyle/>
          <a:p>
            <a:pPr marL="0" indent="0">
              <a:spcBef>
                <a:spcPts val="0"/>
              </a:spcBef>
              <a:spcAft>
                <a:spcPct val="0"/>
              </a:spcAft>
              <a:buNone/>
              <a:tabLst>
                <a:tab pos="0" algn="l"/>
                <a:tab pos="95041" algn="l"/>
                <a:tab pos="502568" algn="l"/>
                <a:tab pos="910093" algn="l"/>
                <a:tab pos="1317620" algn="l"/>
                <a:tab pos="1725145" algn="l"/>
                <a:tab pos="2132672" algn="l"/>
                <a:tab pos="2540197" algn="l"/>
                <a:tab pos="2947724" algn="l"/>
                <a:tab pos="3355250" algn="l"/>
                <a:tab pos="3762776" algn="l"/>
                <a:tab pos="4170302" algn="l"/>
                <a:tab pos="4577828" algn="l"/>
                <a:tab pos="4985354" algn="l"/>
                <a:tab pos="5392880" algn="l"/>
                <a:tab pos="5800406" algn="l"/>
                <a:tab pos="6207932" algn="l"/>
                <a:tab pos="6615458" algn="l"/>
                <a:tab pos="7022984" algn="l"/>
                <a:tab pos="7430510" algn="l"/>
                <a:tab pos="7838036" algn="l"/>
                <a:tab pos="8150520" algn="l"/>
              </a:tabLst>
              <a:defRPr/>
            </a:pPr>
            <a:r>
              <a:rPr lang="de-DE" altLang="de-DE" sz="2400" b="1" dirty="0"/>
              <a:t>Vielen Dank</a:t>
            </a:r>
          </a:p>
          <a:p>
            <a:pPr marL="0" indent="0">
              <a:spcBef>
                <a:spcPts val="0"/>
              </a:spcBef>
              <a:spcAft>
                <a:spcPct val="0"/>
              </a:spcAft>
              <a:buNone/>
              <a:tabLst>
                <a:tab pos="0" algn="l"/>
                <a:tab pos="95041" algn="l"/>
                <a:tab pos="502568" algn="l"/>
                <a:tab pos="910093" algn="l"/>
                <a:tab pos="1317620" algn="l"/>
                <a:tab pos="1725145" algn="l"/>
                <a:tab pos="2132672" algn="l"/>
                <a:tab pos="2540197" algn="l"/>
                <a:tab pos="2947724" algn="l"/>
                <a:tab pos="3355250" algn="l"/>
                <a:tab pos="3762776" algn="l"/>
                <a:tab pos="4170302" algn="l"/>
                <a:tab pos="4577828" algn="l"/>
                <a:tab pos="4985354" algn="l"/>
                <a:tab pos="5392880" algn="l"/>
                <a:tab pos="5800406" algn="l"/>
                <a:tab pos="6207932" algn="l"/>
                <a:tab pos="6615458" algn="l"/>
                <a:tab pos="7022984" algn="l"/>
                <a:tab pos="7430510" algn="l"/>
                <a:tab pos="7838036" algn="l"/>
                <a:tab pos="8150520" algn="l"/>
              </a:tabLst>
              <a:defRPr/>
            </a:pPr>
            <a:r>
              <a:rPr lang="de-DE" altLang="de-DE" sz="2400" b="1" dirty="0"/>
              <a:t>Fachressort Wettkampfwesen</a:t>
            </a:r>
          </a:p>
          <a:p>
            <a:pPr marL="0" indent="0">
              <a:spcBef>
                <a:spcPts val="0"/>
              </a:spcBef>
              <a:spcAft>
                <a:spcPct val="0"/>
              </a:spcAft>
              <a:buNone/>
              <a:tabLst>
                <a:tab pos="0" algn="l"/>
                <a:tab pos="95041" algn="l"/>
                <a:tab pos="502568" algn="l"/>
                <a:tab pos="910093" algn="l"/>
                <a:tab pos="1317620" algn="l"/>
                <a:tab pos="1725145" algn="l"/>
                <a:tab pos="2132672" algn="l"/>
                <a:tab pos="2540197" algn="l"/>
                <a:tab pos="2947724" algn="l"/>
                <a:tab pos="3355250" algn="l"/>
                <a:tab pos="3762776" algn="l"/>
                <a:tab pos="4170302" algn="l"/>
                <a:tab pos="4577828" algn="l"/>
                <a:tab pos="4985354" algn="l"/>
                <a:tab pos="5392880" algn="l"/>
                <a:tab pos="5800406" algn="l"/>
                <a:tab pos="6207932" algn="l"/>
                <a:tab pos="6615458" algn="l"/>
                <a:tab pos="7022984" algn="l"/>
                <a:tab pos="7430510" algn="l"/>
                <a:tab pos="7838036" algn="l"/>
                <a:tab pos="8150520" algn="l"/>
              </a:tabLst>
              <a:defRPr/>
            </a:pPr>
            <a:endParaRPr lang="de-DE" altLang="de-DE" sz="2400" b="1" dirty="0"/>
          </a:p>
          <a:p>
            <a:pPr marL="0" indent="0">
              <a:spcBef>
                <a:spcPts val="0"/>
              </a:spcBef>
              <a:spcAft>
                <a:spcPct val="0"/>
              </a:spcAft>
              <a:buNone/>
              <a:tabLst>
                <a:tab pos="0" algn="l"/>
                <a:tab pos="95041" algn="l"/>
                <a:tab pos="502568" algn="l"/>
                <a:tab pos="910093" algn="l"/>
                <a:tab pos="1317620" algn="l"/>
                <a:tab pos="1725145" algn="l"/>
                <a:tab pos="2132672" algn="l"/>
                <a:tab pos="2540197" algn="l"/>
                <a:tab pos="2947724" algn="l"/>
                <a:tab pos="3355250" algn="l"/>
                <a:tab pos="3762776" algn="l"/>
                <a:tab pos="4170302" algn="l"/>
                <a:tab pos="4577828" algn="l"/>
                <a:tab pos="4985354" algn="l"/>
                <a:tab pos="5392880" algn="l"/>
                <a:tab pos="5800406" algn="l"/>
                <a:tab pos="6207932" algn="l"/>
                <a:tab pos="6615458" algn="l"/>
                <a:tab pos="7022984" algn="l"/>
                <a:tab pos="7430510" algn="l"/>
                <a:tab pos="7838036" algn="l"/>
                <a:tab pos="8150520" algn="l"/>
              </a:tabLst>
              <a:defRPr/>
            </a:pPr>
            <a:r>
              <a:rPr lang="de-DE" altLang="de-DE" sz="2400" b="1" dirty="0"/>
              <a:t>Georg Grützner</a:t>
            </a:r>
          </a:p>
          <a:p>
            <a:pPr marL="0" indent="0">
              <a:spcBef>
                <a:spcPts val="0"/>
              </a:spcBef>
              <a:spcAft>
                <a:spcPct val="0"/>
              </a:spcAft>
              <a:buNone/>
              <a:tabLst>
                <a:tab pos="0" algn="l"/>
                <a:tab pos="95041" algn="l"/>
                <a:tab pos="502568" algn="l"/>
                <a:tab pos="910093" algn="l"/>
                <a:tab pos="1317620" algn="l"/>
                <a:tab pos="1725145" algn="l"/>
                <a:tab pos="2132672" algn="l"/>
                <a:tab pos="2540197" algn="l"/>
                <a:tab pos="2947724" algn="l"/>
                <a:tab pos="3355250" algn="l"/>
                <a:tab pos="3762776" algn="l"/>
                <a:tab pos="4170302" algn="l"/>
                <a:tab pos="4577828" algn="l"/>
                <a:tab pos="4985354" algn="l"/>
                <a:tab pos="5392880" algn="l"/>
                <a:tab pos="5800406" algn="l"/>
                <a:tab pos="6207932" algn="l"/>
                <a:tab pos="6615458" algn="l"/>
                <a:tab pos="7022984" algn="l"/>
                <a:tab pos="7430510" algn="l"/>
                <a:tab pos="7838036" algn="l"/>
                <a:tab pos="8150520" algn="l"/>
              </a:tabLst>
              <a:defRPr/>
            </a:pPr>
            <a:r>
              <a:rPr lang="de-DE" altLang="de-DE" sz="2400" b="1" dirty="0">
                <a:hlinkClick r:id="rId3"/>
              </a:rPr>
              <a:t>gruetzner@gmx.de</a:t>
            </a:r>
            <a:endParaRPr lang="de-DE" altLang="de-DE" sz="2400" b="1" dirty="0"/>
          </a:p>
          <a:p>
            <a:pPr marL="0" indent="0">
              <a:spcBef>
                <a:spcPts val="0"/>
              </a:spcBef>
              <a:spcAft>
                <a:spcPct val="0"/>
              </a:spcAft>
              <a:buNone/>
              <a:tabLst>
                <a:tab pos="0" algn="l"/>
                <a:tab pos="95041" algn="l"/>
                <a:tab pos="502568" algn="l"/>
                <a:tab pos="910093" algn="l"/>
                <a:tab pos="1317620" algn="l"/>
                <a:tab pos="1725145" algn="l"/>
                <a:tab pos="2132672" algn="l"/>
                <a:tab pos="2540197" algn="l"/>
                <a:tab pos="2947724" algn="l"/>
                <a:tab pos="3355250" algn="l"/>
                <a:tab pos="3762776" algn="l"/>
                <a:tab pos="4170302" algn="l"/>
                <a:tab pos="4577828" algn="l"/>
                <a:tab pos="4985354" algn="l"/>
                <a:tab pos="5392880" algn="l"/>
                <a:tab pos="5800406" algn="l"/>
                <a:tab pos="6207932" algn="l"/>
                <a:tab pos="6615458" algn="l"/>
                <a:tab pos="7022984" algn="l"/>
                <a:tab pos="7430510" algn="l"/>
                <a:tab pos="7838036" algn="l"/>
                <a:tab pos="8150520" algn="l"/>
              </a:tabLst>
              <a:defRPr/>
            </a:pPr>
            <a:endParaRPr lang="de-DE" altLang="de-DE" sz="2400" b="1" dirty="0"/>
          </a:p>
        </p:txBody>
      </p:sp>
      <p:pic>
        <p:nvPicPr>
          <p:cNvPr id="5124"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968321" y="269641"/>
            <a:ext cx="2592000" cy="10368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 name="Fußzeilenplatzhalter 2"/>
          <p:cNvSpPr>
            <a:spLocks noGrp="1"/>
          </p:cNvSpPr>
          <p:nvPr>
            <p:ph type="ftr" idx="11"/>
          </p:nvPr>
        </p:nvSpPr>
        <p:spPr>
          <a:xfrm>
            <a:off x="4038599" y="6356354"/>
            <a:ext cx="4722628" cy="365125"/>
          </a:xfrm>
        </p:spPr>
        <p:txBody>
          <a:bodyPr/>
          <a:lstStyle/>
          <a:p>
            <a:pPr>
              <a:defRPr/>
            </a:pPr>
            <a:r>
              <a:rPr lang="de-DE" altLang="de-DE" dirty="0">
                <a:solidFill>
                  <a:prstClr val="black">
                    <a:tint val="75000"/>
                  </a:prstClr>
                </a:solidFill>
              </a:rPr>
              <a:t>Oktober 2020</a:t>
            </a:r>
          </a:p>
        </p:txBody>
      </p:sp>
      <p:sp>
        <p:nvSpPr>
          <p:cNvPr id="4" name="Foliennummernplatzhalter 3"/>
          <p:cNvSpPr>
            <a:spLocks noGrp="1"/>
          </p:cNvSpPr>
          <p:nvPr>
            <p:ph type="sldNum" idx="12"/>
          </p:nvPr>
        </p:nvSpPr>
        <p:spPr/>
        <p:txBody>
          <a:bodyPr/>
          <a:lstStyle/>
          <a:p>
            <a:pPr>
              <a:defRPr/>
            </a:pPr>
            <a:fld id="{4AD75F62-FD5A-434F-A597-CF2AB356AC21}" type="slidenum">
              <a:rPr lang="de-DE" altLang="de-DE" smtClean="0">
                <a:solidFill>
                  <a:prstClr val="black">
                    <a:tint val="75000"/>
                  </a:prstClr>
                </a:solidFill>
              </a:rPr>
              <a:pPr>
                <a:defRPr/>
              </a:pPr>
              <a:t>33</a:t>
            </a:fld>
            <a:endParaRPr lang="de-DE" altLang="de-DE">
              <a:solidFill>
                <a:prstClr val="black">
                  <a:tint val="75000"/>
                </a:prstClr>
              </a:solidFill>
            </a:endParaRPr>
          </a:p>
        </p:txBody>
      </p:sp>
    </p:spTree>
    <p:extLst>
      <p:ext uri="{BB962C8B-B14F-4D97-AF65-F5344CB8AC3E}">
        <p14:creationId xmlns:p14="http://schemas.microsoft.com/office/powerpoint/2010/main" val="3489146504"/>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5850C308-89CA-4CFA-BE6E-1E65B69790C7}"/>
              </a:ext>
            </a:extLst>
          </p:cNvPr>
          <p:cNvSpPr>
            <a:spLocks noGrp="1"/>
          </p:cNvSpPr>
          <p:nvPr>
            <p:ph type="title"/>
          </p:nvPr>
        </p:nvSpPr>
        <p:spPr>
          <a:xfrm>
            <a:off x="1270700" y="1831927"/>
            <a:ext cx="8896798" cy="3125555"/>
          </a:xfrm>
        </p:spPr>
        <p:txBody>
          <a:bodyPr>
            <a:normAutofit/>
          </a:bodyPr>
          <a:lstStyle/>
          <a:p>
            <a:r>
              <a:rPr lang="de-DE" dirty="0"/>
              <a:t>Erprobungsmaßnahmen und </a:t>
            </a:r>
            <a:br>
              <a:rPr lang="de-DE" dirty="0"/>
            </a:br>
            <a:br>
              <a:rPr lang="de-DE" dirty="0"/>
            </a:br>
            <a:r>
              <a:rPr lang="de-DE" dirty="0"/>
              <a:t>Corona Regeln</a:t>
            </a:r>
            <a:br>
              <a:rPr lang="de-DE" dirty="0"/>
            </a:br>
            <a:endParaRPr lang="de-DE" dirty="0"/>
          </a:p>
        </p:txBody>
      </p:sp>
    </p:spTree>
    <p:extLst>
      <p:ext uri="{BB962C8B-B14F-4D97-AF65-F5344CB8AC3E}">
        <p14:creationId xmlns:p14="http://schemas.microsoft.com/office/powerpoint/2010/main" val="63409938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525F873-872E-486D-A875-2AAA23E27F09}"/>
              </a:ext>
            </a:extLst>
          </p:cNvPr>
          <p:cNvSpPr>
            <a:spLocks noGrp="1"/>
          </p:cNvSpPr>
          <p:nvPr>
            <p:ph type="title"/>
          </p:nvPr>
        </p:nvSpPr>
        <p:spPr>
          <a:xfrm>
            <a:off x="1261763" y="325857"/>
            <a:ext cx="8249790" cy="1180214"/>
          </a:xfrm>
        </p:spPr>
        <p:txBody>
          <a:bodyPr>
            <a:normAutofit fontScale="90000"/>
          </a:bodyPr>
          <a:lstStyle/>
          <a:p>
            <a:pPr>
              <a:spcBef>
                <a:spcPts val="600"/>
              </a:spcBef>
            </a:pPr>
            <a:r>
              <a:rPr lang="de-DE" dirty="0"/>
              <a:t>Erprobungsmaßnahme </a:t>
            </a:r>
            <a:br>
              <a:rPr lang="de-DE" dirty="0"/>
            </a:br>
            <a:r>
              <a:rPr lang="de-DE" dirty="0"/>
              <a:t>Jahrgangsmeisterschaften U 17</a:t>
            </a:r>
          </a:p>
        </p:txBody>
      </p:sp>
      <p:sp>
        <p:nvSpPr>
          <p:cNvPr id="3" name="Inhaltsplatzhalter 2">
            <a:extLst>
              <a:ext uri="{FF2B5EF4-FFF2-40B4-BE49-F238E27FC236}">
                <a16:creationId xmlns:a16="http://schemas.microsoft.com/office/drawing/2014/main" id="{0656E9F5-556D-4DA2-9D84-FFE40261565F}"/>
              </a:ext>
            </a:extLst>
          </p:cNvPr>
          <p:cNvSpPr>
            <a:spLocks noGrp="1"/>
          </p:cNvSpPr>
          <p:nvPr>
            <p:ph idx="1"/>
          </p:nvPr>
        </p:nvSpPr>
        <p:spPr>
          <a:xfrm>
            <a:off x="1296347" y="1872822"/>
            <a:ext cx="9049436" cy="2516298"/>
          </a:xfrm>
        </p:spPr>
        <p:txBody>
          <a:bodyPr>
            <a:normAutofit/>
          </a:bodyPr>
          <a:lstStyle/>
          <a:p>
            <a:pPr lvl="0"/>
            <a:r>
              <a:rPr lang="de-DE" b="1" dirty="0"/>
              <a:t>Juniorinnen-Vierer mit St. B</a:t>
            </a:r>
          </a:p>
          <a:p>
            <a:r>
              <a:rPr lang="de-DE" b="1" dirty="0"/>
              <a:t>Juniorinnen-Zweier ohne St. B</a:t>
            </a:r>
          </a:p>
          <a:p>
            <a:r>
              <a:rPr lang="de-DE" b="1" dirty="0"/>
              <a:t>Juniorinnen-Achter mit St. B</a:t>
            </a:r>
          </a:p>
          <a:p>
            <a:r>
              <a:rPr lang="de-DE" b="1" dirty="0"/>
              <a:t>Leichtgewichts-Juniorinnen-Doppelvierer mit St. B</a:t>
            </a:r>
          </a:p>
          <a:p>
            <a:endParaRPr lang="de-DE" b="1" dirty="0"/>
          </a:p>
          <a:p>
            <a:pPr lvl="0"/>
            <a:endParaRPr lang="de-DE" b="1" dirty="0"/>
          </a:p>
        </p:txBody>
      </p:sp>
    </p:spTree>
    <p:extLst>
      <p:ext uri="{BB962C8B-B14F-4D97-AF65-F5344CB8AC3E}">
        <p14:creationId xmlns:p14="http://schemas.microsoft.com/office/powerpoint/2010/main" val="271980399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525F873-872E-486D-A875-2AAA23E27F09}"/>
              </a:ext>
            </a:extLst>
          </p:cNvPr>
          <p:cNvSpPr>
            <a:spLocks noGrp="1"/>
          </p:cNvSpPr>
          <p:nvPr>
            <p:ph type="title"/>
          </p:nvPr>
        </p:nvSpPr>
        <p:spPr>
          <a:xfrm>
            <a:off x="1261763" y="325857"/>
            <a:ext cx="8753094" cy="1180214"/>
          </a:xfrm>
        </p:spPr>
        <p:txBody>
          <a:bodyPr>
            <a:normAutofit fontScale="90000"/>
          </a:bodyPr>
          <a:lstStyle/>
          <a:p>
            <a:pPr>
              <a:spcBef>
                <a:spcPts val="600"/>
              </a:spcBef>
            </a:pPr>
            <a:r>
              <a:rPr lang="de-DE" dirty="0"/>
              <a:t>Erprobungsmaßnahme </a:t>
            </a:r>
            <a:br>
              <a:rPr lang="de-DE" dirty="0"/>
            </a:br>
            <a:r>
              <a:rPr lang="de-DE" dirty="0"/>
              <a:t>Deutsche Sprintmeisterschaften</a:t>
            </a:r>
          </a:p>
        </p:txBody>
      </p:sp>
      <p:sp>
        <p:nvSpPr>
          <p:cNvPr id="3" name="Inhaltsplatzhalter 2">
            <a:extLst>
              <a:ext uri="{FF2B5EF4-FFF2-40B4-BE49-F238E27FC236}">
                <a16:creationId xmlns:a16="http://schemas.microsoft.com/office/drawing/2014/main" id="{0656E9F5-556D-4DA2-9D84-FFE40261565F}"/>
              </a:ext>
            </a:extLst>
          </p:cNvPr>
          <p:cNvSpPr>
            <a:spLocks noGrp="1"/>
          </p:cNvSpPr>
          <p:nvPr>
            <p:ph idx="1"/>
          </p:nvPr>
        </p:nvSpPr>
        <p:spPr>
          <a:xfrm>
            <a:off x="1296347" y="1872822"/>
            <a:ext cx="4996894" cy="4277827"/>
          </a:xfrm>
        </p:spPr>
        <p:txBody>
          <a:bodyPr>
            <a:normAutofit/>
          </a:bodyPr>
          <a:lstStyle/>
          <a:p>
            <a:pPr lvl="0"/>
            <a:r>
              <a:rPr lang="de-DE" b="1" dirty="0"/>
              <a:t>Frauen-Zweier ohne St. A</a:t>
            </a:r>
          </a:p>
          <a:p>
            <a:pPr lvl="0"/>
            <a:r>
              <a:rPr lang="de-DE" b="1" dirty="0"/>
              <a:t>Juniorinnen-Vierer mit St. A</a:t>
            </a:r>
          </a:p>
          <a:p>
            <a:pPr lvl="0"/>
            <a:r>
              <a:rPr lang="de-DE" b="1" dirty="0"/>
              <a:t>Juniorinnen-Vierer mit  St. B</a:t>
            </a:r>
          </a:p>
          <a:p>
            <a:pPr lvl="0"/>
            <a:r>
              <a:rPr lang="de-DE" b="1" dirty="0"/>
              <a:t>Frauen-Vierer mit  St. A</a:t>
            </a:r>
          </a:p>
          <a:p>
            <a:pPr lvl="0"/>
            <a:r>
              <a:rPr lang="de-DE" b="1" dirty="0"/>
              <a:t>Juniorinnen-Achter mit St. A</a:t>
            </a:r>
          </a:p>
          <a:p>
            <a:pPr lvl="0"/>
            <a:r>
              <a:rPr lang="de-DE" b="1" dirty="0"/>
              <a:t>Juniorinnen-Achter mit St. B</a:t>
            </a:r>
          </a:p>
        </p:txBody>
      </p:sp>
    </p:spTree>
    <p:extLst>
      <p:ext uri="{BB962C8B-B14F-4D97-AF65-F5344CB8AC3E}">
        <p14:creationId xmlns:p14="http://schemas.microsoft.com/office/powerpoint/2010/main" val="179049136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525F873-872E-486D-A875-2AAA23E27F09}"/>
              </a:ext>
            </a:extLst>
          </p:cNvPr>
          <p:cNvSpPr>
            <a:spLocks noGrp="1"/>
          </p:cNvSpPr>
          <p:nvPr>
            <p:ph type="title"/>
          </p:nvPr>
        </p:nvSpPr>
        <p:spPr>
          <a:xfrm>
            <a:off x="1261763" y="325857"/>
            <a:ext cx="5605229" cy="1180214"/>
          </a:xfrm>
        </p:spPr>
        <p:txBody>
          <a:bodyPr>
            <a:normAutofit/>
          </a:bodyPr>
          <a:lstStyle/>
          <a:p>
            <a:pPr>
              <a:spcBef>
                <a:spcPts val="600"/>
              </a:spcBef>
            </a:pPr>
            <a:r>
              <a:rPr lang="de-DE" dirty="0"/>
              <a:t>Corona Regeln </a:t>
            </a:r>
          </a:p>
        </p:txBody>
      </p:sp>
      <p:sp>
        <p:nvSpPr>
          <p:cNvPr id="3" name="Inhaltsplatzhalter 2">
            <a:extLst>
              <a:ext uri="{FF2B5EF4-FFF2-40B4-BE49-F238E27FC236}">
                <a16:creationId xmlns:a16="http://schemas.microsoft.com/office/drawing/2014/main" id="{0656E9F5-556D-4DA2-9D84-FFE40261565F}"/>
              </a:ext>
            </a:extLst>
          </p:cNvPr>
          <p:cNvSpPr>
            <a:spLocks noGrp="1"/>
          </p:cNvSpPr>
          <p:nvPr>
            <p:ph idx="1"/>
          </p:nvPr>
        </p:nvSpPr>
        <p:spPr>
          <a:xfrm>
            <a:off x="1296347" y="1872822"/>
            <a:ext cx="9999182" cy="4429366"/>
          </a:xfrm>
        </p:spPr>
        <p:txBody>
          <a:bodyPr>
            <a:normAutofit/>
          </a:bodyPr>
          <a:lstStyle/>
          <a:p>
            <a:r>
              <a:rPr lang="de-DE" u="sng" dirty="0"/>
              <a:t>2.1.5 Einladungswettkämpfe</a:t>
            </a:r>
            <a:br>
              <a:rPr lang="de-DE" u="sng" dirty="0"/>
            </a:br>
            <a:r>
              <a:rPr lang="de-DE" i="1" dirty="0"/>
              <a:t>Sie sind spätestens zwei Wochen vor dem Veranstaltungstag der Geschäftsstelle des DRV anzuzeigen. Dabei sind die Namen der eingeladenen Vereine und die Zahl der ausgeschriebenen Rennen anzugeben.</a:t>
            </a:r>
            <a:br>
              <a:rPr lang="de-DE" i="1" dirty="0"/>
            </a:br>
            <a:r>
              <a:rPr lang="de-DE" i="1" dirty="0"/>
              <a:t>Bei der Durchführung sind zwei lizenzierte Wettkampfrichter zu beteiligen, die bei Anmeldung der Regatta der Geschäftsstelle des DRV zu benennen sind. </a:t>
            </a:r>
          </a:p>
          <a:p>
            <a:pPr marL="0" indent="0">
              <a:buNone/>
            </a:pPr>
            <a:endParaRPr lang="de-DE" dirty="0"/>
          </a:p>
          <a:p>
            <a:pPr lvl="0"/>
            <a:endParaRPr lang="de-DE" u="sng" dirty="0"/>
          </a:p>
          <a:p>
            <a:pPr lvl="0"/>
            <a:endParaRPr lang="de-DE" b="1" dirty="0"/>
          </a:p>
        </p:txBody>
      </p:sp>
    </p:spTree>
    <p:extLst>
      <p:ext uri="{BB962C8B-B14F-4D97-AF65-F5344CB8AC3E}">
        <p14:creationId xmlns:p14="http://schemas.microsoft.com/office/powerpoint/2010/main" val="370068051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525F873-872E-486D-A875-2AAA23E27F09}"/>
              </a:ext>
            </a:extLst>
          </p:cNvPr>
          <p:cNvSpPr>
            <a:spLocks noGrp="1"/>
          </p:cNvSpPr>
          <p:nvPr>
            <p:ph type="title"/>
          </p:nvPr>
        </p:nvSpPr>
        <p:spPr>
          <a:xfrm>
            <a:off x="1261763" y="325857"/>
            <a:ext cx="5605229" cy="1180214"/>
          </a:xfrm>
        </p:spPr>
        <p:txBody>
          <a:bodyPr>
            <a:normAutofit/>
          </a:bodyPr>
          <a:lstStyle/>
          <a:p>
            <a:pPr>
              <a:spcBef>
                <a:spcPts val="600"/>
              </a:spcBef>
            </a:pPr>
            <a:r>
              <a:rPr lang="de-DE" dirty="0"/>
              <a:t>Corona Regeln </a:t>
            </a:r>
          </a:p>
        </p:txBody>
      </p:sp>
      <p:sp>
        <p:nvSpPr>
          <p:cNvPr id="3" name="Inhaltsplatzhalter 2">
            <a:extLst>
              <a:ext uri="{FF2B5EF4-FFF2-40B4-BE49-F238E27FC236}">
                <a16:creationId xmlns:a16="http://schemas.microsoft.com/office/drawing/2014/main" id="{0656E9F5-556D-4DA2-9D84-FFE40261565F}"/>
              </a:ext>
            </a:extLst>
          </p:cNvPr>
          <p:cNvSpPr>
            <a:spLocks noGrp="1"/>
          </p:cNvSpPr>
          <p:nvPr>
            <p:ph idx="1"/>
          </p:nvPr>
        </p:nvSpPr>
        <p:spPr>
          <a:xfrm>
            <a:off x="991537" y="1872822"/>
            <a:ext cx="9999182" cy="3353602"/>
          </a:xfrm>
        </p:spPr>
        <p:txBody>
          <a:bodyPr>
            <a:normAutofit/>
          </a:bodyPr>
          <a:lstStyle/>
          <a:p>
            <a:r>
              <a:rPr lang="de-DE" b="1" i="1" u="sng" dirty="0"/>
              <a:t>Ausführungsbestimmungen zu Ziffer 2.2.4 und 2.2.5:</a:t>
            </a:r>
            <a:r>
              <a:rPr lang="de-DE" b="1" u="sng" dirty="0"/>
              <a:t> </a:t>
            </a:r>
            <a:br>
              <a:rPr lang="de-DE" u="sng" dirty="0"/>
            </a:br>
            <a:r>
              <a:rPr lang="de-DE" i="1" dirty="0"/>
              <a:t>Leichtgewichte und Steuerleute müssen spätestens eine Stunde vor der individuellen ersten Startzeit auf einer geeichten Waage einmal auf jeder Regatta verwogen werden. Die individuelle Startzeit ergibt sich aus dem Regattaprogramm (erste Startzeit eines Rennens plus dem angegebenen Zeitabstand zwischen den Läufen, den Abteilungen oder den Booten bei Langstreckenrennen). Maßgeblich ist das Gewicht in Rennkleidung.</a:t>
            </a:r>
            <a:endParaRPr lang="de-DE" u="sng" dirty="0"/>
          </a:p>
          <a:p>
            <a:pPr lvl="0"/>
            <a:endParaRPr lang="de-DE" b="1" dirty="0"/>
          </a:p>
        </p:txBody>
      </p:sp>
    </p:spTree>
    <p:extLst>
      <p:ext uri="{BB962C8B-B14F-4D97-AF65-F5344CB8AC3E}">
        <p14:creationId xmlns:p14="http://schemas.microsoft.com/office/powerpoint/2010/main" val="112189837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525F873-872E-486D-A875-2AAA23E27F09}"/>
              </a:ext>
            </a:extLst>
          </p:cNvPr>
          <p:cNvSpPr>
            <a:spLocks noGrp="1"/>
          </p:cNvSpPr>
          <p:nvPr>
            <p:ph type="title"/>
          </p:nvPr>
        </p:nvSpPr>
        <p:spPr>
          <a:xfrm>
            <a:off x="1261763" y="325857"/>
            <a:ext cx="5605229" cy="1180214"/>
          </a:xfrm>
        </p:spPr>
        <p:txBody>
          <a:bodyPr>
            <a:normAutofit/>
          </a:bodyPr>
          <a:lstStyle/>
          <a:p>
            <a:pPr>
              <a:spcBef>
                <a:spcPts val="600"/>
              </a:spcBef>
            </a:pPr>
            <a:r>
              <a:rPr lang="de-DE" dirty="0"/>
              <a:t>Corona Regeln </a:t>
            </a:r>
          </a:p>
        </p:txBody>
      </p:sp>
      <p:sp>
        <p:nvSpPr>
          <p:cNvPr id="3" name="Inhaltsplatzhalter 2">
            <a:extLst>
              <a:ext uri="{FF2B5EF4-FFF2-40B4-BE49-F238E27FC236}">
                <a16:creationId xmlns:a16="http://schemas.microsoft.com/office/drawing/2014/main" id="{0656E9F5-556D-4DA2-9D84-FFE40261565F}"/>
              </a:ext>
            </a:extLst>
          </p:cNvPr>
          <p:cNvSpPr>
            <a:spLocks noGrp="1"/>
          </p:cNvSpPr>
          <p:nvPr>
            <p:ph idx="1"/>
          </p:nvPr>
        </p:nvSpPr>
        <p:spPr>
          <a:xfrm>
            <a:off x="991537" y="1872822"/>
            <a:ext cx="9999182" cy="3353602"/>
          </a:xfrm>
        </p:spPr>
        <p:txBody>
          <a:bodyPr>
            <a:normAutofit/>
          </a:bodyPr>
          <a:lstStyle/>
          <a:p>
            <a:r>
              <a:rPr lang="de-DE" b="1" i="1" u="sng" dirty="0"/>
              <a:t>2.5.3.3 Fristen </a:t>
            </a:r>
            <a:br>
              <a:rPr lang="de-DE" u="sng" dirty="0"/>
            </a:br>
            <a:r>
              <a:rPr lang="de-DE" i="1" dirty="0"/>
              <a:t>Bis drei Wochen vor dem Regattatermin ist die Ausschreibung an die Geschäftsstelle des DRV einzusenden.</a:t>
            </a:r>
            <a:endParaRPr lang="de-DE" b="1" dirty="0"/>
          </a:p>
        </p:txBody>
      </p:sp>
    </p:spTree>
    <p:extLst>
      <p:ext uri="{BB962C8B-B14F-4D97-AF65-F5344CB8AC3E}">
        <p14:creationId xmlns:p14="http://schemas.microsoft.com/office/powerpoint/2010/main" val="118489653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525F873-872E-486D-A875-2AAA23E27F09}"/>
              </a:ext>
            </a:extLst>
          </p:cNvPr>
          <p:cNvSpPr>
            <a:spLocks noGrp="1"/>
          </p:cNvSpPr>
          <p:nvPr>
            <p:ph type="title"/>
          </p:nvPr>
        </p:nvSpPr>
        <p:spPr>
          <a:xfrm>
            <a:off x="1261763" y="325857"/>
            <a:ext cx="5605229" cy="1180214"/>
          </a:xfrm>
        </p:spPr>
        <p:txBody>
          <a:bodyPr>
            <a:normAutofit/>
          </a:bodyPr>
          <a:lstStyle/>
          <a:p>
            <a:pPr>
              <a:spcBef>
                <a:spcPts val="600"/>
              </a:spcBef>
            </a:pPr>
            <a:r>
              <a:rPr lang="de-DE" dirty="0"/>
              <a:t>Corona Regeln </a:t>
            </a:r>
          </a:p>
        </p:txBody>
      </p:sp>
      <p:sp>
        <p:nvSpPr>
          <p:cNvPr id="3" name="Inhaltsplatzhalter 2">
            <a:extLst>
              <a:ext uri="{FF2B5EF4-FFF2-40B4-BE49-F238E27FC236}">
                <a16:creationId xmlns:a16="http://schemas.microsoft.com/office/drawing/2014/main" id="{0656E9F5-556D-4DA2-9D84-FFE40261565F}"/>
              </a:ext>
            </a:extLst>
          </p:cNvPr>
          <p:cNvSpPr>
            <a:spLocks noGrp="1"/>
          </p:cNvSpPr>
          <p:nvPr>
            <p:ph idx="1"/>
          </p:nvPr>
        </p:nvSpPr>
        <p:spPr>
          <a:xfrm>
            <a:off x="991537" y="1872822"/>
            <a:ext cx="9999182" cy="3353602"/>
          </a:xfrm>
        </p:spPr>
        <p:txBody>
          <a:bodyPr>
            <a:normAutofit/>
          </a:bodyPr>
          <a:lstStyle/>
          <a:p>
            <a:r>
              <a:rPr lang="de-DE" u="sng" dirty="0"/>
              <a:t>2.5.4  Besondere Vorschriften für die Durchführung von Regatten</a:t>
            </a:r>
            <a:br>
              <a:rPr lang="de-DE" u="sng" dirty="0"/>
            </a:br>
            <a:r>
              <a:rPr lang="de-DE" dirty="0"/>
              <a:t>Ausführungsbestimmungen zu Ziffer 2.5.3:</a:t>
            </a:r>
          </a:p>
          <a:p>
            <a:r>
              <a:rPr lang="de-DE" dirty="0"/>
              <a:t>Die Ausschreibung muss enthalten:</a:t>
            </a:r>
            <a:br>
              <a:rPr lang="de-DE" dirty="0"/>
            </a:br>
            <a:r>
              <a:rPr lang="de-DE" dirty="0"/>
              <a:t>m) ggf. Einschränkungen des meldeberechtigten Teilnehmerkreises.</a:t>
            </a:r>
          </a:p>
        </p:txBody>
      </p:sp>
    </p:spTree>
    <p:extLst>
      <p:ext uri="{BB962C8B-B14F-4D97-AF65-F5344CB8AC3E}">
        <p14:creationId xmlns:p14="http://schemas.microsoft.com/office/powerpoint/2010/main" val="144770935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525F873-872E-486D-A875-2AAA23E27F09}"/>
              </a:ext>
            </a:extLst>
          </p:cNvPr>
          <p:cNvSpPr>
            <a:spLocks noGrp="1"/>
          </p:cNvSpPr>
          <p:nvPr>
            <p:ph type="title"/>
          </p:nvPr>
        </p:nvSpPr>
        <p:spPr>
          <a:xfrm>
            <a:off x="1261763" y="325857"/>
            <a:ext cx="5605229" cy="1180214"/>
          </a:xfrm>
        </p:spPr>
        <p:txBody>
          <a:bodyPr>
            <a:normAutofit/>
          </a:bodyPr>
          <a:lstStyle/>
          <a:p>
            <a:pPr>
              <a:spcBef>
                <a:spcPts val="600"/>
              </a:spcBef>
            </a:pPr>
            <a:r>
              <a:rPr lang="de-DE" dirty="0"/>
              <a:t>Corona Regeln </a:t>
            </a:r>
          </a:p>
        </p:txBody>
      </p:sp>
      <p:sp>
        <p:nvSpPr>
          <p:cNvPr id="3" name="Inhaltsplatzhalter 2">
            <a:extLst>
              <a:ext uri="{FF2B5EF4-FFF2-40B4-BE49-F238E27FC236}">
                <a16:creationId xmlns:a16="http://schemas.microsoft.com/office/drawing/2014/main" id="{0656E9F5-556D-4DA2-9D84-FFE40261565F}"/>
              </a:ext>
            </a:extLst>
          </p:cNvPr>
          <p:cNvSpPr>
            <a:spLocks noGrp="1"/>
          </p:cNvSpPr>
          <p:nvPr>
            <p:ph idx="1"/>
          </p:nvPr>
        </p:nvSpPr>
        <p:spPr>
          <a:xfrm>
            <a:off x="991537" y="1872822"/>
            <a:ext cx="9999182" cy="3353602"/>
          </a:xfrm>
        </p:spPr>
        <p:txBody>
          <a:bodyPr>
            <a:normAutofit/>
          </a:bodyPr>
          <a:lstStyle/>
          <a:p>
            <a:r>
              <a:rPr lang="de-DE" i="1" u="sng" dirty="0"/>
              <a:t>2.5.4 Rennfolge und Zeitplan</a:t>
            </a:r>
            <a:endParaRPr lang="de-DE" u="sng" dirty="0"/>
          </a:p>
          <a:p>
            <a:r>
              <a:rPr lang="de-DE" dirty="0"/>
              <a:t>Der Regattaausschuss kann auch ohne die Zustimmung der an den jeweiligen Rennen beteiligten Vereine, Renngemeinschaften und Trainingsgemeinschaften Änderungen an der Rennfolge und dem Zeitplan vornehmen, wenn die Sicherheitsvorgaben und die für die Ruderer vorgeschriebenen Rennabstände eingehalten werden.</a:t>
            </a:r>
          </a:p>
        </p:txBody>
      </p:sp>
    </p:spTree>
    <p:extLst>
      <p:ext uri="{BB962C8B-B14F-4D97-AF65-F5344CB8AC3E}">
        <p14:creationId xmlns:p14="http://schemas.microsoft.com/office/powerpoint/2010/main" val="239620275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525F873-872E-486D-A875-2AAA23E27F09}"/>
              </a:ext>
            </a:extLst>
          </p:cNvPr>
          <p:cNvSpPr>
            <a:spLocks noGrp="1"/>
          </p:cNvSpPr>
          <p:nvPr>
            <p:ph type="title"/>
          </p:nvPr>
        </p:nvSpPr>
        <p:spPr>
          <a:xfrm>
            <a:off x="1261763" y="325857"/>
            <a:ext cx="5605229" cy="1180214"/>
          </a:xfrm>
        </p:spPr>
        <p:txBody>
          <a:bodyPr>
            <a:normAutofit/>
          </a:bodyPr>
          <a:lstStyle/>
          <a:p>
            <a:pPr>
              <a:spcBef>
                <a:spcPts val="600"/>
              </a:spcBef>
            </a:pPr>
            <a:r>
              <a:rPr lang="de-DE" dirty="0"/>
              <a:t>Corona Regeln </a:t>
            </a:r>
          </a:p>
        </p:txBody>
      </p:sp>
      <p:sp>
        <p:nvSpPr>
          <p:cNvPr id="3" name="Inhaltsplatzhalter 2">
            <a:extLst>
              <a:ext uri="{FF2B5EF4-FFF2-40B4-BE49-F238E27FC236}">
                <a16:creationId xmlns:a16="http://schemas.microsoft.com/office/drawing/2014/main" id="{0656E9F5-556D-4DA2-9D84-FFE40261565F}"/>
              </a:ext>
            </a:extLst>
          </p:cNvPr>
          <p:cNvSpPr>
            <a:spLocks noGrp="1"/>
          </p:cNvSpPr>
          <p:nvPr>
            <p:ph idx="1"/>
          </p:nvPr>
        </p:nvSpPr>
        <p:spPr>
          <a:xfrm>
            <a:off x="991537" y="1872822"/>
            <a:ext cx="9999182" cy="3353602"/>
          </a:xfrm>
        </p:spPr>
        <p:txBody>
          <a:bodyPr>
            <a:normAutofit lnSpcReduction="10000"/>
          </a:bodyPr>
          <a:lstStyle/>
          <a:p>
            <a:r>
              <a:rPr lang="de-DE" u="sng" dirty="0"/>
              <a:t>2.5.5.3  (Regattaleitung), Absatz 1</a:t>
            </a:r>
            <a:endParaRPr lang="de-DE" dirty="0"/>
          </a:p>
          <a:p>
            <a:r>
              <a:rPr lang="de-DE" dirty="0"/>
              <a:t>Der Regattaausschuss ist berechtigt, Ruderer, Steuerleute, Obleute und Trainer, die seinen Anordnungen oder denen der Wettkampfrichter zuwiderhandeln, sich ungebührlich verhalten, grob unsportlich handeln oder gegen Auflagen und Weisungen in Zusammenhang mit Covid-19 verstoßen, zu verwarnen bzw. ganz oder teilweise von der Regatta auszuschließen.</a:t>
            </a:r>
          </a:p>
          <a:p>
            <a:endParaRPr lang="de-DE" dirty="0"/>
          </a:p>
        </p:txBody>
      </p:sp>
    </p:spTree>
    <p:extLst>
      <p:ext uri="{BB962C8B-B14F-4D97-AF65-F5344CB8AC3E}">
        <p14:creationId xmlns:p14="http://schemas.microsoft.com/office/powerpoint/2010/main" val="399110624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525F873-872E-486D-A875-2AAA23E27F09}"/>
              </a:ext>
            </a:extLst>
          </p:cNvPr>
          <p:cNvSpPr>
            <a:spLocks noGrp="1"/>
          </p:cNvSpPr>
          <p:nvPr>
            <p:ph type="title"/>
          </p:nvPr>
        </p:nvSpPr>
        <p:spPr>
          <a:xfrm>
            <a:off x="1261763" y="325857"/>
            <a:ext cx="5605229" cy="1180214"/>
          </a:xfrm>
        </p:spPr>
        <p:txBody>
          <a:bodyPr>
            <a:normAutofit/>
          </a:bodyPr>
          <a:lstStyle/>
          <a:p>
            <a:pPr>
              <a:spcBef>
                <a:spcPts val="600"/>
              </a:spcBef>
            </a:pPr>
            <a:r>
              <a:rPr lang="de-DE" dirty="0"/>
              <a:t>Corona Regeln </a:t>
            </a:r>
          </a:p>
        </p:txBody>
      </p:sp>
      <p:sp>
        <p:nvSpPr>
          <p:cNvPr id="3" name="Inhaltsplatzhalter 2">
            <a:extLst>
              <a:ext uri="{FF2B5EF4-FFF2-40B4-BE49-F238E27FC236}">
                <a16:creationId xmlns:a16="http://schemas.microsoft.com/office/drawing/2014/main" id="{0656E9F5-556D-4DA2-9D84-FFE40261565F}"/>
              </a:ext>
            </a:extLst>
          </p:cNvPr>
          <p:cNvSpPr>
            <a:spLocks noGrp="1"/>
          </p:cNvSpPr>
          <p:nvPr>
            <p:ph idx="1"/>
          </p:nvPr>
        </p:nvSpPr>
        <p:spPr>
          <a:xfrm>
            <a:off x="991537" y="1872822"/>
            <a:ext cx="9999182" cy="4151460"/>
          </a:xfrm>
        </p:spPr>
        <p:txBody>
          <a:bodyPr>
            <a:normAutofit lnSpcReduction="10000"/>
          </a:bodyPr>
          <a:lstStyle/>
          <a:p>
            <a:r>
              <a:rPr lang="de-DE" u="sng" dirty="0"/>
              <a:t>AB zu 2.5.6.1  (Meldungen und Meldeschluss), 8. Anstrich</a:t>
            </a:r>
            <a:br>
              <a:rPr lang="de-DE" u="sng" dirty="0"/>
            </a:br>
            <a:r>
              <a:rPr lang="de-DE" dirty="0"/>
              <a:t>Abweichend vom vorgenannten Spiegelstrich kann in der Ausschreibung festgelegt werden, dass zu Rennen, die am Meldeschluss zustande kamen und hiernach durch Abmeldung von für dieses Rennen gemeldete Mannschaften ausfallen, bis eine Stunde vor der ersten Startzeit des Rennens nachgemeldet werden kann. Es besteht dabei keine Beschränkung auf die Anzahl der Startbahnen. Der Veranstalter hat umgehend die am Rennen beteiligten Mannschaften telefonisch zu informieren.</a:t>
            </a:r>
          </a:p>
          <a:p>
            <a:endParaRPr lang="de-DE" dirty="0"/>
          </a:p>
        </p:txBody>
      </p:sp>
    </p:spTree>
    <p:extLst>
      <p:ext uri="{BB962C8B-B14F-4D97-AF65-F5344CB8AC3E}">
        <p14:creationId xmlns:p14="http://schemas.microsoft.com/office/powerpoint/2010/main" val="363715597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525F873-872E-486D-A875-2AAA23E27F09}"/>
              </a:ext>
            </a:extLst>
          </p:cNvPr>
          <p:cNvSpPr>
            <a:spLocks noGrp="1"/>
          </p:cNvSpPr>
          <p:nvPr>
            <p:ph type="title"/>
          </p:nvPr>
        </p:nvSpPr>
        <p:spPr>
          <a:xfrm>
            <a:off x="1261763" y="325857"/>
            <a:ext cx="5605229" cy="1180214"/>
          </a:xfrm>
        </p:spPr>
        <p:txBody>
          <a:bodyPr>
            <a:normAutofit/>
          </a:bodyPr>
          <a:lstStyle/>
          <a:p>
            <a:pPr>
              <a:spcBef>
                <a:spcPts val="600"/>
              </a:spcBef>
            </a:pPr>
            <a:r>
              <a:rPr lang="de-DE" dirty="0"/>
              <a:t>Corona Regeln </a:t>
            </a:r>
          </a:p>
        </p:txBody>
      </p:sp>
      <p:sp>
        <p:nvSpPr>
          <p:cNvPr id="3" name="Inhaltsplatzhalter 2">
            <a:extLst>
              <a:ext uri="{FF2B5EF4-FFF2-40B4-BE49-F238E27FC236}">
                <a16:creationId xmlns:a16="http://schemas.microsoft.com/office/drawing/2014/main" id="{0656E9F5-556D-4DA2-9D84-FFE40261565F}"/>
              </a:ext>
            </a:extLst>
          </p:cNvPr>
          <p:cNvSpPr>
            <a:spLocks noGrp="1"/>
          </p:cNvSpPr>
          <p:nvPr>
            <p:ph idx="1"/>
          </p:nvPr>
        </p:nvSpPr>
        <p:spPr>
          <a:xfrm>
            <a:off x="991537" y="1872822"/>
            <a:ext cx="9999182" cy="4151460"/>
          </a:xfrm>
        </p:spPr>
        <p:txBody>
          <a:bodyPr>
            <a:normAutofit/>
          </a:bodyPr>
          <a:lstStyle/>
          <a:p>
            <a:r>
              <a:rPr lang="de-DE" b="1" i="1" dirty="0"/>
              <a:t>2.5.10 Regattaprogramm</a:t>
            </a:r>
            <a:r>
              <a:rPr lang="de-DE" i="1" dirty="0"/>
              <a:t> </a:t>
            </a:r>
            <a:br>
              <a:rPr lang="de-DE" u="sng" dirty="0"/>
            </a:br>
            <a:r>
              <a:rPr lang="de-DE" i="1" dirty="0"/>
              <a:t>Der Regattaausschuss gibt ein Programm heraus. Dieses kann auch ausschließlich digital zur Verfügung gestellt werden.</a:t>
            </a:r>
          </a:p>
          <a:p>
            <a:endParaRPr lang="de-DE" dirty="0"/>
          </a:p>
        </p:txBody>
      </p:sp>
    </p:spTree>
    <p:extLst>
      <p:ext uri="{BB962C8B-B14F-4D97-AF65-F5344CB8AC3E}">
        <p14:creationId xmlns:p14="http://schemas.microsoft.com/office/powerpoint/2010/main" val="105755591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afik 7" descr="Ein Bild, das Wasser, klein, Boot, farbig enthält.&#10;&#10;Automatisch generierte Beschreibung">
            <a:extLst>
              <a:ext uri="{FF2B5EF4-FFF2-40B4-BE49-F238E27FC236}">
                <a16:creationId xmlns:a16="http://schemas.microsoft.com/office/drawing/2014/main" id="{BF55B897-C4A2-40E8-9F91-8A376D4EA368}"/>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4439" b="-22"/>
          <a:stretch/>
        </p:blipFill>
        <p:spPr>
          <a:xfrm>
            <a:off x="0" y="0"/>
            <a:ext cx="12192000" cy="6972300"/>
          </a:xfrm>
          <a:prstGeom prst="rect">
            <a:avLst/>
          </a:prstGeom>
        </p:spPr>
      </p:pic>
      <p:pic>
        <p:nvPicPr>
          <p:cNvPr id="11" name="Grafik 10" descr="Ein Bild, das Vogel enthält.&#10;&#10;Automatisch generierte Beschreibung">
            <a:extLst>
              <a:ext uri="{FF2B5EF4-FFF2-40B4-BE49-F238E27FC236}">
                <a16:creationId xmlns:a16="http://schemas.microsoft.com/office/drawing/2014/main" id="{B64A3A3A-B61E-4ADC-8D90-863CEDA2AF7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7848" b="1762"/>
          <a:stretch/>
        </p:blipFill>
        <p:spPr>
          <a:xfrm>
            <a:off x="0" y="2104845"/>
            <a:ext cx="12192000" cy="4867455"/>
          </a:xfrm>
          <a:prstGeom prst="rect">
            <a:avLst/>
          </a:prstGeom>
        </p:spPr>
      </p:pic>
      <p:pic>
        <p:nvPicPr>
          <p:cNvPr id="14" name="Grafik 13" descr="Ein Bild, das Zeichnung enthält.&#10;&#10;Automatisch generierte Beschreibung">
            <a:extLst>
              <a:ext uri="{FF2B5EF4-FFF2-40B4-BE49-F238E27FC236}">
                <a16:creationId xmlns:a16="http://schemas.microsoft.com/office/drawing/2014/main" id="{17BC71DE-B584-4368-8B41-20F6DC68C45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216839" y="325857"/>
            <a:ext cx="1663762" cy="902868"/>
          </a:xfrm>
          <a:prstGeom prst="rect">
            <a:avLst/>
          </a:prstGeom>
        </p:spPr>
      </p:pic>
      <p:sp>
        <p:nvSpPr>
          <p:cNvPr id="15" name="Titel 1">
            <a:extLst>
              <a:ext uri="{FF2B5EF4-FFF2-40B4-BE49-F238E27FC236}">
                <a16:creationId xmlns:a16="http://schemas.microsoft.com/office/drawing/2014/main" id="{51DC9E1C-4165-40CE-8AC9-5EDE3D166A7C}"/>
              </a:ext>
            </a:extLst>
          </p:cNvPr>
          <p:cNvSpPr txBox="1">
            <a:spLocks/>
          </p:cNvSpPr>
          <p:nvPr/>
        </p:nvSpPr>
        <p:spPr>
          <a:xfrm>
            <a:off x="1342448" y="488814"/>
            <a:ext cx="4663935" cy="2200598"/>
          </a:xfrm>
          <a:prstGeom prst="rect">
            <a:avLst/>
          </a:prstGeom>
        </p:spPr>
        <p:txBody>
          <a:bodyPr/>
          <a:lstStyle>
            <a:lvl1pPr algn="l" defTabSz="914400" rtl="0" eaLnBrk="1" latinLnBrk="0" hangingPunct="1">
              <a:lnSpc>
                <a:spcPct val="90000"/>
              </a:lnSpc>
              <a:spcBef>
                <a:spcPct val="0"/>
              </a:spcBef>
              <a:buNone/>
              <a:defRPr sz="4200" b="1" kern="1200">
                <a:solidFill>
                  <a:srgbClr val="1369B0"/>
                </a:solidFill>
                <a:latin typeface="TheSansOffice" panose="020B0503040302060204" pitchFamily="34" charset="0"/>
                <a:ea typeface="+mj-ea"/>
                <a:cs typeface="+mj-cs"/>
              </a:defRPr>
            </a:lvl1pPr>
          </a:lstStyle>
          <a:p>
            <a:r>
              <a:rPr lang="de-DE" dirty="0">
                <a:solidFill>
                  <a:schemeClr val="bg1"/>
                </a:solidFill>
              </a:rPr>
              <a:t>Vielen Dank!</a:t>
            </a:r>
          </a:p>
          <a:p>
            <a:endParaRPr lang="de-DE" dirty="0">
              <a:solidFill>
                <a:schemeClr val="bg1"/>
              </a:solidFill>
            </a:endParaRPr>
          </a:p>
          <a:p>
            <a:r>
              <a:rPr lang="de-DE" dirty="0">
                <a:solidFill>
                  <a:schemeClr val="bg1"/>
                </a:solidFill>
              </a:rPr>
              <a:t>Noch Fragen?</a:t>
            </a:r>
          </a:p>
        </p:txBody>
      </p:sp>
    </p:spTree>
    <p:extLst>
      <p:ext uri="{BB962C8B-B14F-4D97-AF65-F5344CB8AC3E}">
        <p14:creationId xmlns:p14="http://schemas.microsoft.com/office/powerpoint/2010/main" val="2111137819"/>
      </p:ext>
    </p:extLst>
  </p:cSld>
  <p:clrMapOvr>
    <a:masterClrMapping/>
  </p:clrMapOvr>
</p:sld>
</file>

<file path=ppt/theme/theme1.xml><?xml version="1.0" encoding="utf-8"?>
<a:theme xmlns:a="http://schemas.openxmlformats.org/drawingml/2006/main" name="Mit Welle">
  <a:themeElements>
    <a:clrScheme name="DRV Rudertagsvorlage">
      <a:dk1>
        <a:sysClr val="windowText" lastClr="000000"/>
      </a:dk1>
      <a:lt1>
        <a:sysClr val="window" lastClr="FFFFFF"/>
      </a:lt1>
      <a:dk2>
        <a:srgbClr val="44546A"/>
      </a:dk2>
      <a:lt2>
        <a:srgbClr val="E7E6E6"/>
      </a:lt2>
      <a:accent1>
        <a:srgbClr val="4472C4"/>
      </a:accent1>
      <a:accent2>
        <a:srgbClr val="00B050"/>
      </a:accent2>
      <a:accent3>
        <a:srgbClr val="00B0F0"/>
      </a:accent3>
      <a:accent4>
        <a:srgbClr val="FF0000"/>
      </a:accent4>
      <a:accent5>
        <a:srgbClr val="FFFFFF"/>
      </a:accent5>
      <a:accent6>
        <a:srgbClr val="FFFFFF"/>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hne Well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2730</Words>
  <Application>Microsoft Office PowerPoint</Application>
  <PresentationFormat>Breitbild</PresentationFormat>
  <Paragraphs>576</Paragraphs>
  <Slides>45</Slides>
  <Notes>25</Notes>
  <HiddenSlides>0</HiddenSlides>
  <MMClips>0</MMClips>
  <ScaleCrop>false</ScaleCrop>
  <HeadingPairs>
    <vt:vector size="6" baseType="variant">
      <vt:variant>
        <vt:lpstr>Verwendete Schriftarten</vt:lpstr>
      </vt:variant>
      <vt:variant>
        <vt:i4>4</vt:i4>
      </vt:variant>
      <vt:variant>
        <vt:lpstr>Design</vt:lpstr>
      </vt:variant>
      <vt:variant>
        <vt:i4>3</vt:i4>
      </vt:variant>
      <vt:variant>
        <vt:lpstr>Folientitel</vt:lpstr>
      </vt:variant>
      <vt:variant>
        <vt:i4>45</vt:i4>
      </vt:variant>
    </vt:vector>
  </HeadingPairs>
  <TitlesOfParts>
    <vt:vector size="52" baseType="lpstr">
      <vt:lpstr>Calibri</vt:lpstr>
      <vt:lpstr>Times New Roman</vt:lpstr>
      <vt:lpstr>Arial</vt:lpstr>
      <vt:lpstr>TheSansOffice</vt:lpstr>
      <vt:lpstr>Mit Welle</vt:lpstr>
      <vt:lpstr>Ohne Welle</vt:lpstr>
      <vt:lpstr>Larissa</vt:lpstr>
      <vt:lpstr>Wettkampfrichtertagung 2020 </vt:lpstr>
      <vt:lpstr>  </vt:lpstr>
      <vt:lpstr>PowerPoint-Präsentation</vt:lpstr>
      <vt:lpstr>  </vt:lpstr>
      <vt:lpstr>  </vt:lpstr>
      <vt:lpstr>  </vt:lpstr>
      <vt:lpstr>  </vt:lpstr>
      <vt:lpstr>  </vt:lpstr>
      <vt:lpstr>Termine 2021 ff. </vt:lpstr>
      <vt:lpstr>2021 / 1</vt:lpstr>
      <vt:lpstr>2021 / 2</vt:lpstr>
      <vt:lpstr>2022</vt:lpstr>
      <vt:lpstr>2023</vt:lpstr>
      <vt:lpstr>2024</vt:lpstr>
      <vt:lpstr>Alles weitere im Verwaltungsportal!</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Erprobungsmaßnahmen und   Corona Regeln </vt:lpstr>
      <vt:lpstr>Erprobungsmaßnahme  Jahrgangsmeisterschaften U 17</vt:lpstr>
      <vt:lpstr>Erprobungsmaßnahme  Deutsche Sprintmeisterschaften</vt:lpstr>
      <vt:lpstr>Corona Regeln </vt:lpstr>
      <vt:lpstr>Corona Regeln </vt:lpstr>
      <vt:lpstr>Corona Regeln </vt:lpstr>
      <vt:lpstr>Corona Regeln </vt:lpstr>
      <vt:lpstr>Corona Regeln </vt:lpstr>
      <vt:lpstr>Corona Regeln </vt:lpstr>
      <vt:lpstr>Corona Regeln </vt:lpstr>
      <vt:lpstr>Corona Regeln </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Jens Hundertmark</dc:creator>
  <cp:lastModifiedBy>Hajo Hollatz</cp:lastModifiedBy>
  <cp:revision>86</cp:revision>
  <dcterms:created xsi:type="dcterms:W3CDTF">2018-09-28T18:36:57Z</dcterms:created>
  <dcterms:modified xsi:type="dcterms:W3CDTF">2020-11-17T11:01:58Z</dcterms:modified>
</cp:coreProperties>
</file>